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4573" r:id="rId5"/>
    <p:sldId id="4195" r:id="rId6"/>
    <p:sldId id="329" r:id="rId7"/>
    <p:sldId id="4568" r:id="rId8"/>
    <p:sldId id="299" r:id="rId9"/>
    <p:sldId id="5740" r:id="rId10"/>
    <p:sldId id="5739" r:id="rId11"/>
    <p:sldId id="4569" r:id="rId12"/>
    <p:sldId id="4575" r:id="rId13"/>
    <p:sldId id="4571" r:id="rId14"/>
    <p:sldId id="5735" r:id="rId15"/>
    <p:sldId id="1189"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urpose of deck" id="{E8D5CD7B-F8EB-4593-971E-79A468C8A344}">
          <p14:sldIdLst>
            <p14:sldId id="4573"/>
            <p14:sldId id="4195"/>
            <p14:sldId id="329"/>
            <p14:sldId id="4568"/>
            <p14:sldId id="299"/>
            <p14:sldId id="5740"/>
            <p14:sldId id="5739"/>
            <p14:sldId id="4569"/>
            <p14:sldId id="4575"/>
            <p14:sldId id="4571"/>
            <p14:sldId id="5735"/>
            <p14:sldId id="1189"/>
          </p14:sldIdLst>
        </p14:section>
        <p14:section name="Look forward and online resources" id="{ACA4F287-6707-4E99-A037-5C92C2A258FD}">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303D01E-23B4-5BFF-4347-524B0E9AD5EC}" name="Samina Ladhani" initials="SL" userId="Samina Ladhani" providerId="None"/>
  <p188:author id="{13952D2C-FDC1-1E5A-E8DB-DC9E3F496CF4}" name="Elizabeth Wade" initials="EW" userId="Elizabeth Wade" providerId="None"/>
  <p188:author id="{311F7561-76E7-DBED-43BA-6464BE9E1BC5}" name="Vicky Scott" initials="VS" userId="S::vicky.scott5@england.nhs.uk::8f34144b-45e3-4b33-964d-e09bffc1f6f9" providerId="AD"/>
  <p188:author id="{63FD1199-B208-0DAC-1D12-E4766A55B058}" name="Monica Keats" initials="MK" userId="S::Monica.Keats@england.nhs.uk::61c41ccf-5875-4b24-ac7b-b331a2c26cec" providerId="AD"/>
  <p188:author id="{8437ACA9-2487-0846-C40B-F24784DB550B}" name="Sam Reeve" initials="SR" userId="Sam Reeve" providerId="None"/>
  <p188:author id="{E09904B2-6B5A-4BA2-E370-91BDB84E7103}" name="Karen Scott" initials="KS" userId="S::karenscott4@england.nhs.uk::1932fcd2-20fc-48eb-9499-b707d2caf25d" providerId="AD"/>
  <p188:author id="{1BAD7CC6-306C-8DB5-49C2-1BFFFCD29058}" name="Robert Mulligan" initials="RM" userId="S::robert.mulligan@england.nhs.uk::50e0f0e8-07f6-4ac7-bb7d-5b3699910eea" providerId="AD"/>
  <p188:author id="{693C0DF4-E887-F8EB-E806-A16AD56F62BE}" name="MCGUINNESS, Judith (NHS NORTH OF ENGLAND COMMISSIONING SUPPORT UNIT)" initials="MJ(NOECSU" userId="S::judith.mcguinness@nhs.net::a2a30d72-7d6d-4030-937d-3512c3be2dfa"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BLACK, Nicola (NHS NORTH OF ENGLAND COMMISSIONING SUPPORT UNIT)" initials="BN(NOECSU" lastIdx="1" clrIdx="0">
    <p:extLst>
      <p:ext uri="{19B8F6BF-5375-455C-9EA6-DF929625EA0E}">
        <p15:presenceInfo xmlns:p15="http://schemas.microsoft.com/office/powerpoint/2012/main" userId="S::nicola.black2@nhs.net::5921996e-c2b3-495d-bc72-bb3b89006f2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780"/>
    <a:srgbClr val="CC3399"/>
    <a:srgbClr val="445E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41" autoAdjust="0"/>
    <p:restoredTop sz="86271" autoAdjust="0"/>
  </p:normalViewPr>
  <p:slideViewPr>
    <p:cSldViewPr snapToGrid="0">
      <p:cViewPr>
        <p:scale>
          <a:sx n="136" d="100"/>
          <a:sy n="136" d="100"/>
        </p:scale>
        <p:origin x="1320"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ICELY RYDER-BELSON" userId="97cbcdae-8bbe-408a-851f-b0bc17dedd6b" providerId="ADAL" clId="{265923DC-1813-4F63-88E5-39AB379A947B}"/>
    <pc:docChg chg="modSld">
      <pc:chgData name="CICELY RYDER-BELSON" userId="97cbcdae-8bbe-408a-851f-b0bc17dedd6b" providerId="ADAL" clId="{265923DC-1813-4F63-88E5-39AB379A947B}" dt="2022-05-09T08:11:37.431" v="25" actId="20577"/>
      <pc:docMkLst>
        <pc:docMk/>
      </pc:docMkLst>
      <pc:sldChg chg="modSp mod">
        <pc:chgData name="CICELY RYDER-BELSON" userId="97cbcdae-8bbe-408a-851f-b0bc17dedd6b" providerId="ADAL" clId="{265923DC-1813-4F63-88E5-39AB379A947B}" dt="2022-05-09T08:11:37.431" v="25" actId="20577"/>
        <pc:sldMkLst>
          <pc:docMk/>
          <pc:sldMk cId="2599517339" sldId="4571"/>
        </pc:sldMkLst>
        <pc:spChg chg="mod">
          <ac:chgData name="CICELY RYDER-BELSON" userId="97cbcdae-8bbe-408a-851f-b0bc17dedd6b" providerId="ADAL" clId="{265923DC-1813-4F63-88E5-39AB379A947B}" dt="2022-05-09T08:11:37.431" v="25" actId="20577"/>
          <ac:spMkLst>
            <pc:docMk/>
            <pc:sldMk cId="2599517339" sldId="4571"/>
            <ac:spMk id="6" creationId="{6A234205-445D-B54B-96B5-3112D3D26EC5}"/>
          </ac:spMkLst>
        </pc:spChg>
      </pc:sldChg>
    </pc:docChg>
  </pc:docChgLst>
  <pc:docChgLst>
    <pc:chgData name="CICELY RYDER-BELSON" userId="97cbcdae-8bbe-408a-851f-b0bc17dedd6b" providerId="ADAL" clId="{C435B632-37B5-46BC-813E-7D7E8CE55D7D}"/>
    <pc:docChg chg="modSld">
      <pc:chgData name="CICELY RYDER-BELSON" userId="97cbcdae-8bbe-408a-851f-b0bc17dedd6b" providerId="ADAL" clId="{C435B632-37B5-46BC-813E-7D7E8CE55D7D}" dt="2022-05-09T08:07:07.637" v="19" actId="20577"/>
      <pc:docMkLst>
        <pc:docMk/>
      </pc:docMkLst>
      <pc:sldChg chg="modSp mod">
        <pc:chgData name="CICELY RYDER-BELSON" userId="97cbcdae-8bbe-408a-851f-b0bc17dedd6b" providerId="ADAL" clId="{C435B632-37B5-46BC-813E-7D7E8CE55D7D}" dt="2022-05-09T08:07:07.637" v="19" actId="20577"/>
        <pc:sldMkLst>
          <pc:docMk/>
          <pc:sldMk cId="2599517339" sldId="4571"/>
        </pc:sldMkLst>
        <pc:spChg chg="mod">
          <ac:chgData name="CICELY RYDER-BELSON" userId="97cbcdae-8bbe-408a-851f-b0bc17dedd6b" providerId="ADAL" clId="{C435B632-37B5-46BC-813E-7D7E8CE55D7D}" dt="2022-05-09T08:07:07.637" v="19" actId="20577"/>
          <ac:spMkLst>
            <pc:docMk/>
            <pc:sldMk cId="2599517339" sldId="4571"/>
            <ac:spMk id="6" creationId="{6A234205-445D-B54B-96B5-3112D3D26EC5}"/>
          </ac:spMkLst>
        </pc:spChg>
      </pc:sldChg>
      <pc:sldChg chg="modSp mod">
        <pc:chgData name="CICELY RYDER-BELSON" userId="97cbcdae-8bbe-408a-851f-b0bc17dedd6b" providerId="ADAL" clId="{C435B632-37B5-46BC-813E-7D7E8CE55D7D}" dt="2022-05-09T08:06:38.071" v="17" actId="20577"/>
        <pc:sldMkLst>
          <pc:docMk/>
          <pc:sldMk cId="113698486" sldId="4575"/>
        </pc:sldMkLst>
        <pc:spChg chg="mod">
          <ac:chgData name="CICELY RYDER-BELSON" userId="97cbcdae-8bbe-408a-851f-b0bc17dedd6b" providerId="ADAL" clId="{C435B632-37B5-46BC-813E-7D7E8CE55D7D}" dt="2022-05-09T08:06:38.071" v="17" actId="20577"/>
          <ac:spMkLst>
            <pc:docMk/>
            <pc:sldMk cId="113698486" sldId="4575"/>
            <ac:spMk id="6" creationId="{B5EBEE2B-8288-3E48-AA76-0DB94E32FF03}"/>
          </ac:spMkLst>
        </pc:spChg>
      </pc:sldChg>
      <pc:sldChg chg="modSp mod">
        <pc:chgData name="CICELY RYDER-BELSON" userId="97cbcdae-8bbe-408a-851f-b0bc17dedd6b" providerId="ADAL" clId="{C435B632-37B5-46BC-813E-7D7E8CE55D7D}" dt="2022-05-09T08:05:46.869" v="12" actId="20577"/>
        <pc:sldMkLst>
          <pc:docMk/>
          <pc:sldMk cId="879492443" sldId="5740"/>
        </pc:sldMkLst>
        <pc:spChg chg="mod">
          <ac:chgData name="CICELY RYDER-BELSON" userId="97cbcdae-8bbe-408a-851f-b0bc17dedd6b" providerId="ADAL" clId="{C435B632-37B5-46BC-813E-7D7E8CE55D7D}" dt="2022-05-09T08:05:46.869" v="12" actId="20577"/>
          <ac:spMkLst>
            <pc:docMk/>
            <pc:sldMk cId="879492443" sldId="5740"/>
            <ac:spMk id="3" creationId="{A6ED8D54-9EB6-41C3-81FD-A461C94E396F}"/>
          </ac:spMkLst>
        </pc:spChg>
      </pc:sldChg>
    </pc:docChg>
  </pc:docChgLst>
  <pc:docChgLst>
    <pc:chgData name="CICELY RYDER-BELSON" userId="97cbcdae-8bbe-408a-851f-b0bc17dedd6b" providerId="ADAL" clId="{61E1AE20-9BC0-4437-969B-332832CEBD29}"/>
    <pc:docChg chg="undo redo custSel addSld delSld modSld sldOrd modSection">
      <pc:chgData name="CICELY RYDER-BELSON" userId="97cbcdae-8bbe-408a-851f-b0bc17dedd6b" providerId="ADAL" clId="{61E1AE20-9BC0-4437-969B-332832CEBD29}" dt="2022-05-06T12:00:36.885" v="1174" actId="20577"/>
      <pc:docMkLst>
        <pc:docMk/>
      </pc:docMkLst>
      <pc:sldChg chg="addSp delSp modSp mod">
        <pc:chgData name="CICELY RYDER-BELSON" userId="97cbcdae-8bbe-408a-851f-b0bc17dedd6b" providerId="ADAL" clId="{61E1AE20-9BC0-4437-969B-332832CEBD29}" dt="2022-05-06T11:10:18.190" v="818" actId="14100"/>
        <pc:sldMkLst>
          <pc:docMk/>
          <pc:sldMk cId="628673555" sldId="299"/>
        </pc:sldMkLst>
        <pc:spChg chg="mod">
          <ac:chgData name="CICELY RYDER-BELSON" userId="97cbcdae-8bbe-408a-851f-b0bc17dedd6b" providerId="ADAL" clId="{61E1AE20-9BC0-4437-969B-332832CEBD29}" dt="2022-05-06T08:09:04.216" v="353" actId="1076"/>
          <ac:spMkLst>
            <pc:docMk/>
            <pc:sldMk cId="628673555" sldId="299"/>
            <ac:spMk id="2" creationId="{523E1001-9B37-4CE9-A1CA-E840619AE518}"/>
          </ac:spMkLst>
        </pc:spChg>
        <pc:spChg chg="add mod ord">
          <ac:chgData name="CICELY RYDER-BELSON" userId="97cbcdae-8bbe-408a-851f-b0bc17dedd6b" providerId="ADAL" clId="{61E1AE20-9BC0-4437-969B-332832CEBD29}" dt="2022-05-06T08:08:39.864" v="347" actId="1076"/>
          <ac:spMkLst>
            <pc:docMk/>
            <pc:sldMk cId="628673555" sldId="299"/>
            <ac:spMk id="4" creationId="{203B9B38-FE69-4ADA-848A-38922BF1988A}"/>
          </ac:spMkLst>
        </pc:spChg>
        <pc:spChg chg="mod">
          <ac:chgData name="CICELY RYDER-BELSON" userId="97cbcdae-8bbe-408a-851f-b0bc17dedd6b" providerId="ADAL" clId="{61E1AE20-9BC0-4437-969B-332832CEBD29}" dt="2022-05-06T08:08:43.040" v="348" actId="1076"/>
          <ac:spMkLst>
            <pc:docMk/>
            <pc:sldMk cId="628673555" sldId="299"/>
            <ac:spMk id="7" creationId="{0D4E73FC-2A75-4682-B17B-9314D1DDDF93}"/>
          </ac:spMkLst>
        </pc:spChg>
        <pc:spChg chg="add mod ord">
          <ac:chgData name="CICELY RYDER-BELSON" userId="97cbcdae-8bbe-408a-851f-b0bc17dedd6b" providerId="ADAL" clId="{61E1AE20-9BC0-4437-969B-332832CEBD29}" dt="2022-05-06T11:10:18.190" v="818" actId="14100"/>
          <ac:spMkLst>
            <pc:docMk/>
            <pc:sldMk cId="628673555" sldId="299"/>
            <ac:spMk id="8" creationId="{A20F351F-0D73-4255-8C15-C37742535EA7}"/>
          </ac:spMkLst>
        </pc:spChg>
        <pc:picChg chg="del mod">
          <ac:chgData name="CICELY RYDER-BELSON" userId="97cbcdae-8bbe-408a-851f-b0bc17dedd6b" providerId="ADAL" clId="{61E1AE20-9BC0-4437-969B-332832CEBD29}" dt="2022-05-06T08:08:02.143" v="344" actId="478"/>
          <ac:picMkLst>
            <pc:docMk/>
            <pc:sldMk cId="628673555" sldId="299"/>
            <ac:picMk id="6" creationId="{524D793E-F066-4972-A12A-B0BFE7D9E786}"/>
          </ac:picMkLst>
        </pc:picChg>
      </pc:sldChg>
      <pc:sldChg chg="modSp del mod">
        <pc:chgData name="CICELY RYDER-BELSON" userId="97cbcdae-8bbe-408a-851f-b0bc17dedd6b" providerId="ADAL" clId="{61E1AE20-9BC0-4437-969B-332832CEBD29}" dt="2022-05-06T11:09:18.529" v="795" actId="2696"/>
        <pc:sldMkLst>
          <pc:docMk/>
          <pc:sldMk cId="94472854" sldId="305"/>
        </pc:sldMkLst>
        <pc:picChg chg="mod">
          <ac:chgData name="CICELY RYDER-BELSON" userId="97cbcdae-8bbe-408a-851f-b0bc17dedd6b" providerId="ADAL" clId="{61E1AE20-9BC0-4437-969B-332832CEBD29}" dt="2022-05-06T11:09:15.083" v="794" actId="1036"/>
          <ac:picMkLst>
            <pc:docMk/>
            <pc:sldMk cId="94472854" sldId="305"/>
            <ac:picMk id="4" creationId="{9B88E34A-E11E-6E44-B5E9-7AEC72DB5C9E}"/>
          </ac:picMkLst>
        </pc:picChg>
      </pc:sldChg>
      <pc:sldChg chg="add ord">
        <pc:chgData name="CICELY RYDER-BELSON" userId="97cbcdae-8bbe-408a-851f-b0bc17dedd6b" providerId="ADAL" clId="{61E1AE20-9BC0-4437-969B-332832CEBD29}" dt="2022-05-06T10:57:24.069" v="725"/>
        <pc:sldMkLst>
          <pc:docMk/>
          <pc:sldMk cId="3865196135" sldId="1189"/>
        </pc:sldMkLst>
      </pc:sldChg>
      <pc:sldChg chg="del">
        <pc:chgData name="CICELY RYDER-BELSON" userId="97cbcdae-8bbe-408a-851f-b0bc17dedd6b" providerId="ADAL" clId="{61E1AE20-9BC0-4437-969B-332832CEBD29}" dt="2022-05-06T08:07:53.134" v="343" actId="2696"/>
        <pc:sldMkLst>
          <pc:docMk/>
          <pc:sldMk cId="589098967" sldId="4194"/>
        </pc:sldMkLst>
      </pc:sldChg>
      <pc:sldChg chg="addSp modSp mod">
        <pc:chgData name="CICELY RYDER-BELSON" userId="97cbcdae-8bbe-408a-851f-b0bc17dedd6b" providerId="ADAL" clId="{61E1AE20-9BC0-4437-969B-332832CEBD29}" dt="2022-05-06T11:09:59.038" v="817" actId="20577"/>
        <pc:sldMkLst>
          <pc:docMk/>
          <pc:sldMk cId="2016357715" sldId="4568"/>
        </pc:sldMkLst>
        <pc:spChg chg="add mod">
          <ac:chgData name="CICELY RYDER-BELSON" userId="97cbcdae-8bbe-408a-851f-b0bc17dedd6b" providerId="ADAL" clId="{61E1AE20-9BC0-4437-969B-332832CEBD29}" dt="2022-05-06T07:59:10.983" v="208" actId="208"/>
          <ac:spMkLst>
            <pc:docMk/>
            <pc:sldMk cId="2016357715" sldId="4568"/>
            <ac:spMk id="2" creationId="{F8551949-5C03-47CC-9452-19CBA5F29BB6}"/>
          </ac:spMkLst>
        </pc:spChg>
        <pc:spChg chg="mod">
          <ac:chgData name="CICELY RYDER-BELSON" userId="97cbcdae-8bbe-408a-851f-b0bc17dedd6b" providerId="ADAL" clId="{61E1AE20-9BC0-4437-969B-332832CEBD29}" dt="2022-05-06T11:09:23.929" v="800" actId="20577"/>
          <ac:spMkLst>
            <pc:docMk/>
            <pc:sldMk cId="2016357715" sldId="4568"/>
            <ac:spMk id="6" creationId="{82932499-8961-4410-9A05-F8A890960720}"/>
          </ac:spMkLst>
        </pc:spChg>
        <pc:spChg chg="mod">
          <ac:chgData name="CICELY RYDER-BELSON" userId="97cbcdae-8bbe-408a-851f-b0bc17dedd6b" providerId="ADAL" clId="{61E1AE20-9BC0-4437-969B-332832CEBD29}" dt="2022-05-06T11:09:59.038" v="817" actId="20577"/>
          <ac:spMkLst>
            <pc:docMk/>
            <pc:sldMk cId="2016357715" sldId="4568"/>
            <ac:spMk id="7" creationId="{C03D0A29-E8FE-4234-816E-16FA02D89929}"/>
          </ac:spMkLst>
        </pc:spChg>
      </pc:sldChg>
      <pc:sldChg chg="addSp delSp modSp mod">
        <pc:chgData name="CICELY RYDER-BELSON" userId="97cbcdae-8bbe-408a-851f-b0bc17dedd6b" providerId="ADAL" clId="{61E1AE20-9BC0-4437-969B-332832CEBD29}" dt="2022-05-06T11:46:54.628" v="1048" actId="20577"/>
        <pc:sldMkLst>
          <pc:docMk/>
          <pc:sldMk cId="4137970371" sldId="4569"/>
        </pc:sldMkLst>
        <pc:spChg chg="add del mod">
          <ac:chgData name="CICELY RYDER-BELSON" userId="97cbcdae-8bbe-408a-851f-b0bc17dedd6b" providerId="ADAL" clId="{61E1AE20-9BC0-4437-969B-332832CEBD29}" dt="2022-05-06T08:14:14.005" v="467" actId="478"/>
          <ac:spMkLst>
            <pc:docMk/>
            <pc:sldMk cId="4137970371" sldId="4569"/>
            <ac:spMk id="3" creationId="{2D1C3EC2-D7D7-466B-A123-5F55824AB0B8}"/>
          </ac:spMkLst>
        </pc:spChg>
        <pc:spChg chg="add mod">
          <ac:chgData name="CICELY RYDER-BELSON" userId="97cbcdae-8bbe-408a-851f-b0bc17dedd6b" providerId="ADAL" clId="{61E1AE20-9BC0-4437-969B-332832CEBD29}" dt="2022-05-06T11:03:50.344" v="730" actId="1076"/>
          <ac:spMkLst>
            <pc:docMk/>
            <pc:sldMk cId="4137970371" sldId="4569"/>
            <ac:spMk id="4" creationId="{81077373-416D-4F9D-9316-DF29BA69ABEE}"/>
          </ac:spMkLst>
        </pc:spChg>
        <pc:spChg chg="del mod">
          <ac:chgData name="CICELY RYDER-BELSON" userId="97cbcdae-8bbe-408a-851f-b0bc17dedd6b" providerId="ADAL" clId="{61E1AE20-9BC0-4437-969B-332832CEBD29}" dt="2022-05-06T08:14:11.939" v="465" actId="478"/>
          <ac:spMkLst>
            <pc:docMk/>
            <pc:sldMk cId="4137970371" sldId="4569"/>
            <ac:spMk id="5" creationId="{21817EFA-F014-BD46-B0DE-E7677785504A}"/>
          </ac:spMkLst>
        </pc:spChg>
        <pc:spChg chg="mod">
          <ac:chgData name="CICELY RYDER-BELSON" userId="97cbcdae-8bbe-408a-851f-b0bc17dedd6b" providerId="ADAL" clId="{61E1AE20-9BC0-4437-969B-332832CEBD29}" dt="2022-05-06T11:03:52.667" v="731" actId="1076"/>
          <ac:spMkLst>
            <pc:docMk/>
            <pc:sldMk cId="4137970371" sldId="4569"/>
            <ac:spMk id="6" creationId="{B5EBEE2B-8288-3E48-AA76-0DB94E32FF03}"/>
          </ac:spMkLst>
        </pc:spChg>
        <pc:spChg chg="add mod">
          <ac:chgData name="CICELY RYDER-BELSON" userId="97cbcdae-8bbe-408a-851f-b0bc17dedd6b" providerId="ADAL" clId="{61E1AE20-9BC0-4437-969B-332832CEBD29}" dt="2022-05-06T11:46:54.628" v="1048" actId="20577"/>
          <ac:spMkLst>
            <pc:docMk/>
            <pc:sldMk cId="4137970371" sldId="4569"/>
            <ac:spMk id="7" creationId="{75A3F08B-C589-4AEF-9C21-85FD0F1F0F90}"/>
          </ac:spMkLst>
        </pc:spChg>
        <pc:spChg chg="add del mod">
          <ac:chgData name="CICELY RYDER-BELSON" userId="97cbcdae-8bbe-408a-851f-b0bc17dedd6b" providerId="ADAL" clId="{61E1AE20-9BC0-4437-969B-332832CEBD29}" dt="2022-05-06T11:03:48.730" v="729" actId="21"/>
          <ac:spMkLst>
            <pc:docMk/>
            <pc:sldMk cId="4137970371" sldId="4569"/>
            <ac:spMk id="8" creationId="{2B7775F9-57E7-417C-BB6C-173487BC9A20}"/>
          </ac:spMkLst>
        </pc:spChg>
      </pc:sldChg>
      <pc:sldChg chg="del">
        <pc:chgData name="CICELY RYDER-BELSON" userId="97cbcdae-8bbe-408a-851f-b0bc17dedd6b" providerId="ADAL" clId="{61E1AE20-9BC0-4437-969B-332832CEBD29}" dt="2022-05-06T08:31:50.116" v="599" actId="2696"/>
        <pc:sldMkLst>
          <pc:docMk/>
          <pc:sldMk cId="2247595535" sldId="4570"/>
        </pc:sldMkLst>
      </pc:sldChg>
      <pc:sldChg chg="modSp mod">
        <pc:chgData name="CICELY RYDER-BELSON" userId="97cbcdae-8bbe-408a-851f-b0bc17dedd6b" providerId="ADAL" clId="{61E1AE20-9BC0-4437-969B-332832CEBD29}" dt="2022-05-06T12:00:05.235" v="1164" actId="20577"/>
        <pc:sldMkLst>
          <pc:docMk/>
          <pc:sldMk cId="2599517339" sldId="4571"/>
        </pc:sldMkLst>
        <pc:spChg chg="mod">
          <ac:chgData name="CICELY RYDER-BELSON" userId="97cbcdae-8bbe-408a-851f-b0bc17dedd6b" providerId="ADAL" clId="{61E1AE20-9BC0-4437-969B-332832CEBD29}" dt="2022-05-06T11:07:34.140" v="769" actId="207"/>
          <ac:spMkLst>
            <pc:docMk/>
            <pc:sldMk cId="2599517339" sldId="4571"/>
            <ac:spMk id="5" creationId="{21817EFA-F014-BD46-B0DE-E7677785504A}"/>
          </ac:spMkLst>
        </pc:spChg>
        <pc:spChg chg="mod">
          <ac:chgData name="CICELY RYDER-BELSON" userId="97cbcdae-8bbe-408a-851f-b0bc17dedd6b" providerId="ADAL" clId="{61E1AE20-9BC0-4437-969B-332832CEBD29}" dt="2022-05-06T12:00:05.235" v="1164" actId="20577"/>
          <ac:spMkLst>
            <pc:docMk/>
            <pc:sldMk cId="2599517339" sldId="4571"/>
            <ac:spMk id="6" creationId="{6A234205-445D-B54B-96B5-3112D3D26EC5}"/>
          </ac:spMkLst>
        </pc:spChg>
      </pc:sldChg>
      <pc:sldChg chg="modSp del mod">
        <pc:chgData name="CICELY RYDER-BELSON" userId="97cbcdae-8bbe-408a-851f-b0bc17dedd6b" providerId="ADAL" clId="{61E1AE20-9BC0-4437-969B-332832CEBD29}" dt="2022-05-06T11:03:17.341" v="728" actId="2696"/>
        <pc:sldMkLst>
          <pc:docMk/>
          <pc:sldMk cId="1584948686" sldId="4572"/>
        </pc:sldMkLst>
        <pc:spChg chg="mod">
          <ac:chgData name="CICELY RYDER-BELSON" userId="97cbcdae-8bbe-408a-851f-b0bc17dedd6b" providerId="ADAL" clId="{61E1AE20-9BC0-4437-969B-332832CEBD29}" dt="2022-05-06T08:36:41.310" v="663"/>
          <ac:spMkLst>
            <pc:docMk/>
            <pc:sldMk cId="1584948686" sldId="4572"/>
            <ac:spMk id="6" creationId="{2360A98E-CA32-C34C-A011-2553815DF6FA}"/>
          </ac:spMkLst>
        </pc:spChg>
      </pc:sldChg>
      <pc:sldChg chg="modSp mod">
        <pc:chgData name="CICELY RYDER-BELSON" userId="97cbcdae-8bbe-408a-851f-b0bc17dedd6b" providerId="ADAL" clId="{61E1AE20-9BC0-4437-969B-332832CEBD29}" dt="2022-05-06T07:54:29.096" v="149" actId="1076"/>
        <pc:sldMkLst>
          <pc:docMk/>
          <pc:sldMk cId="1643480051" sldId="4573"/>
        </pc:sldMkLst>
        <pc:spChg chg="mod">
          <ac:chgData name="CICELY RYDER-BELSON" userId="97cbcdae-8bbe-408a-851f-b0bc17dedd6b" providerId="ADAL" clId="{61E1AE20-9BC0-4437-969B-332832CEBD29}" dt="2022-05-06T07:51:53.514" v="19" actId="20577"/>
          <ac:spMkLst>
            <pc:docMk/>
            <pc:sldMk cId="1643480051" sldId="4573"/>
            <ac:spMk id="5" creationId="{4DAC2A60-8241-354A-902D-B6579C267C83}"/>
          </ac:spMkLst>
        </pc:spChg>
        <pc:spChg chg="mod">
          <ac:chgData name="CICELY RYDER-BELSON" userId="97cbcdae-8bbe-408a-851f-b0bc17dedd6b" providerId="ADAL" clId="{61E1AE20-9BC0-4437-969B-332832CEBD29}" dt="2022-05-06T07:54:10.980" v="128" actId="1076"/>
          <ac:spMkLst>
            <pc:docMk/>
            <pc:sldMk cId="1643480051" sldId="4573"/>
            <ac:spMk id="6" creationId="{E09AC262-A8BF-9941-9FE4-CE2EEB209FEF}"/>
          </ac:spMkLst>
        </pc:spChg>
        <pc:spChg chg="mod">
          <ac:chgData name="CICELY RYDER-BELSON" userId="97cbcdae-8bbe-408a-851f-b0bc17dedd6b" providerId="ADAL" clId="{61E1AE20-9BC0-4437-969B-332832CEBD29}" dt="2022-05-06T07:54:29.096" v="149" actId="1076"/>
          <ac:spMkLst>
            <pc:docMk/>
            <pc:sldMk cId="1643480051" sldId="4573"/>
            <ac:spMk id="7" creationId="{215917CF-9731-3641-A1F7-3B29DBCCF4B0}"/>
          </ac:spMkLst>
        </pc:spChg>
      </pc:sldChg>
      <pc:sldChg chg="addSp delSp modSp new mod">
        <pc:chgData name="CICELY RYDER-BELSON" userId="97cbcdae-8bbe-408a-851f-b0bc17dedd6b" providerId="ADAL" clId="{61E1AE20-9BC0-4437-969B-332832CEBD29}" dt="2022-05-06T11:07:24.237" v="768" actId="207"/>
        <pc:sldMkLst>
          <pc:docMk/>
          <pc:sldMk cId="3492256166" sldId="4574"/>
        </pc:sldMkLst>
        <pc:spChg chg="del mod">
          <ac:chgData name="CICELY RYDER-BELSON" userId="97cbcdae-8bbe-408a-851f-b0bc17dedd6b" providerId="ADAL" clId="{61E1AE20-9BC0-4437-969B-332832CEBD29}" dt="2022-05-06T08:13:57.831" v="459" actId="478"/>
          <ac:spMkLst>
            <pc:docMk/>
            <pc:sldMk cId="3492256166" sldId="4574"/>
            <ac:spMk id="2" creationId="{41593AF6-8F41-4D01-935A-3A132DEDEF60}"/>
          </ac:spMkLst>
        </pc:spChg>
        <pc:spChg chg="add mod">
          <ac:chgData name="CICELY RYDER-BELSON" userId="97cbcdae-8bbe-408a-851f-b0bc17dedd6b" providerId="ADAL" clId="{61E1AE20-9BC0-4437-969B-332832CEBD29}" dt="2022-05-06T08:14:53.904" v="477" actId="207"/>
          <ac:spMkLst>
            <pc:docMk/>
            <pc:sldMk cId="3492256166" sldId="4574"/>
            <ac:spMk id="3" creationId="{DA9F1FCF-1A78-4136-90EC-2DC5B723948F}"/>
          </ac:spMkLst>
        </pc:spChg>
        <pc:spChg chg="add del mod">
          <ac:chgData name="CICELY RYDER-BELSON" userId="97cbcdae-8bbe-408a-851f-b0bc17dedd6b" providerId="ADAL" clId="{61E1AE20-9BC0-4437-969B-332832CEBD29}" dt="2022-05-06T08:14:01.979" v="463" actId="478"/>
          <ac:spMkLst>
            <pc:docMk/>
            <pc:sldMk cId="3492256166" sldId="4574"/>
            <ac:spMk id="5" creationId="{14A4ADD6-7AF3-4118-BCAA-08B7D36374AA}"/>
          </ac:spMkLst>
        </pc:spChg>
        <pc:spChg chg="add del mod">
          <ac:chgData name="CICELY RYDER-BELSON" userId="97cbcdae-8bbe-408a-851f-b0bc17dedd6b" providerId="ADAL" clId="{61E1AE20-9BC0-4437-969B-332832CEBD29}" dt="2022-05-06T08:13:59.792" v="461" actId="478"/>
          <ac:spMkLst>
            <pc:docMk/>
            <pc:sldMk cId="3492256166" sldId="4574"/>
            <ac:spMk id="6" creationId="{57C4F8E4-11CA-400B-90D7-016D9B36A88C}"/>
          </ac:spMkLst>
        </pc:spChg>
        <pc:spChg chg="add mod">
          <ac:chgData name="CICELY RYDER-BELSON" userId="97cbcdae-8bbe-408a-851f-b0bc17dedd6b" providerId="ADAL" clId="{61E1AE20-9BC0-4437-969B-332832CEBD29}" dt="2022-05-06T11:07:24.237" v="768" actId="207"/>
          <ac:spMkLst>
            <pc:docMk/>
            <pc:sldMk cId="3492256166" sldId="4574"/>
            <ac:spMk id="7" creationId="{6739CE9B-A7EB-4130-AADE-B679CAB0E419}"/>
          </ac:spMkLst>
        </pc:spChg>
        <pc:spChg chg="add mod ord">
          <ac:chgData name="CICELY RYDER-BELSON" userId="97cbcdae-8bbe-408a-851f-b0bc17dedd6b" providerId="ADAL" clId="{61E1AE20-9BC0-4437-969B-332832CEBD29}" dt="2022-05-06T08:14:48.233" v="475" actId="1076"/>
          <ac:spMkLst>
            <pc:docMk/>
            <pc:sldMk cId="3492256166" sldId="4574"/>
            <ac:spMk id="8" creationId="{0DA684B3-6B66-4E5C-B0C1-B68B8A81D951}"/>
          </ac:spMkLst>
        </pc:spChg>
      </pc:sldChg>
      <pc:sldChg chg="addSp modSp add mod">
        <pc:chgData name="CICELY RYDER-BELSON" userId="97cbcdae-8bbe-408a-851f-b0bc17dedd6b" providerId="ADAL" clId="{61E1AE20-9BC0-4437-969B-332832CEBD29}" dt="2022-05-06T12:00:36.885" v="1174" actId="20577"/>
        <pc:sldMkLst>
          <pc:docMk/>
          <pc:sldMk cId="113698486" sldId="4575"/>
        </pc:sldMkLst>
        <pc:spChg chg="add mod">
          <ac:chgData name="CICELY RYDER-BELSON" userId="97cbcdae-8bbe-408a-851f-b0bc17dedd6b" providerId="ADAL" clId="{61E1AE20-9BC0-4437-969B-332832CEBD29}" dt="2022-05-06T12:00:36.885" v="1174" actId="20577"/>
          <ac:spMkLst>
            <pc:docMk/>
            <pc:sldMk cId="113698486" sldId="4575"/>
            <ac:spMk id="4" creationId="{74FE5894-73EC-4F3D-9286-9EC888673D02}"/>
          </ac:spMkLst>
        </pc:spChg>
        <pc:spChg chg="mod">
          <ac:chgData name="CICELY RYDER-BELSON" userId="97cbcdae-8bbe-408a-851f-b0bc17dedd6b" providerId="ADAL" clId="{61E1AE20-9BC0-4437-969B-332832CEBD29}" dt="2022-05-06T11:07:14.399" v="767" actId="207"/>
          <ac:spMkLst>
            <pc:docMk/>
            <pc:sldMk cId="113698486" sldId="4575"/>
            <ac:spMk id="5" creationId="{21817EFA-F014-BD46-B0DE-E7677785504A}"/>
          </ac:spMkLst>
        </pc:spChg>
        <pc:spChg chg="mod">
          <ac:chgData name="CICELY RYDER-BELSON" userId="97cbcdae-8bbe-408a-851f-b0bc17dedd6b" providerId="ADAL" clId="{61E1AE20-9BC0-4437-969B-332832CEBD29}" dt="2022-05-06T11:05:22.410" v="765" actId="20577"/>
          <ac:spMkLst>
            <pc:docMk/>
            <pc:sldMk cId="113698486" sldId="4575"/>
            <ac:spMk id="6" creationId="{B5EBEE2B-8288-3E48-AA76-0DB94E32FF03}"/>
          </ac:spMkLst>
        </pc:spChg>
      </pc:sldChg>
      <pc:sldChg chg="modSp add del mod">
        <pc:chgData name="CICELY RYDER-BELSON" userId="97cbcdae-8bbe-408a-851f-b0bc17dedd6b" providerId="ADAL" clId="{61E1AE20-9BC0-4437-969B-332832CEBD29}" dt="2022-05-06T08:26:09.375" v="578" actId="2696"/>
        <pc:sldMkLst>
          <pc:docMk/>
          <pc:sldMk cId="1387885127" sldId="4576"/>
        </pc:sldMkLst>
        <pc:spChg chg="mod">
          <ac:chgData name="CICELY RYDER-BELSON" userId="97cbcdae-8bbe-408a-851f-b0bc17dedd6b" providerId="ADAL" clId="{61E1AE20-9BC0-4437-969B-332832CEBD29}" dt="2022-05-06T08:25:10.660" v="553" actId="14100"/>
          <ac:spMkLst>
            <pc:docMk/>
            <pc:sldMk cId="1387885127" sldId="4576"/>
            <ac:spMk id="4" creationId="{81077373-416D-4F9D-9316-DF29BA69ABEE}"/>
          </ac:spMkLst>
        </pc:spChg>
        <pc:spChg chg="mod">
          <ac:chgData name="CICELY RYDER-BELSON" userId="97cbcdae-8bbe-408a-851f-b0bc17dedd6b" providerId="ADAL" clId="{61E1AE20-9BC0-4437-969B-332832CEBD29}" dt="2022-05-06T08:25:56.319" v="577" actId="20577"/>
          <ac:spMkLst>
            <pc:docMk/>
            <pc:sldMk cId="1387885127" sldId="4576"/>
            <ac:spMk id="6" creationId="{B5EBEE2B-8288-3E48-AA76-0DB94E32FF03}"/>
          </ac:spMkLst>
        </pc:spChg>
      </pc:sldChg>
      <pc:sldChg chg="add">
        <pc:chgData name="CICELY RYDER-BELSON" userId="97cbcdae-8bbe-408a-851f-b0bc17dedd6b" providerId="ADAL" clId="{61E1AE20-9BC0-4437-969B-332832CEBD29}" dt="2022-05-06T10:57:14.094" v="723"/>
        <pc:sldMkLst>
          <pc:docMk/>
          <pc:sldMk cId="2478684777" sldId="5735"/>
        </pc:sldMkLst>
      </pc:sldChg>
      <pc:sldChg chg="modSp add del">
        <pc:chgData name="CICELY RYDER-BELSON" userId="97cbcdae-8bbe-408a-851f-b0bc17dedd6b" providerId="ADAL" clId="{61E1AE20-9BC0-4437-969B-332832CEBD29}" dt="2022-05-06T11:08:13.369" v="776" actId="2696"/>
        <pc:sldMkLst>
          <pc:docMk/>
          <pc:sldMk cId="3414435665" sldId="5737"/>
        </pc:sldMkLst>
        <pc:spChg chg="mod">
          <ac:chgData name="CICELY RYDER-BELSON" userId="97cbcdae-8bbe-408a-851f-b0bc17dedd6b" providerId="ADAL" clId="{61E1AE20-9BC0-4437-969B-332832CEBD29}" dt="2022-05-06T11:02:57.711" v="727" actId="207"/>
          <ac:spMkLst>
            <pc:docMk/>
            <pc:sldMk cId="3414435665" sldId="5737"/>
            <ac:spMk id="3" creationId="{8717622C-8979-4D89-8FC7-7A84CC4B80A6}"/>
          </ac:spMkLst>
        </pc:spChg>
      </pc:sldChg>
      <pc:sldChg chg="addSp delSp modSp add mod">
        <pc:chgData name="CICELY RYDER-BELSON" userId="97cbcdae-8bbe-408a-851f-b0bc17dedd6b" providerId="ADAL" clId="{61E1AE20-9BC0-4437-969B-332832CEBD29}" dt="2022-05-06T11:08:27.609" v="793" actId="207"/>
        <pc:sldMkLst>
          <pc:docMk/>
          <pc:sldMk cId="3591365548" sldId="5738"/>
        </pc:sldMkLst>
        <pc:spChg chg="add mod">
          <ac:chgData name="CICELY RYDER-BELSON" userId="97cbcdae-8bbe-408a-851f-b0bc17dedd6b" providerId="ADAL" clId="{61E1AE20-9BC0-4437-969B-332832CEBD29}" dt="2022-05-06T11:08:27.609" v="793" actId="207"/>
          <ac:spMkLst>
            <pc:docMk/>
            <pc:sldMk cId="3591365548" sldId="5738"/>
            <ac:spMk id="4" creationId="{5F31261B-1244-45CF-9A3F-1EFE4ED2C451}"/>
          </ac:spMkLst>
        </pc:spChg>
        <pc:spChg chg="del">
          <ac:chgData name="CICELY RYDER-BELSON" userId="97cbcdae-8bbe-408a-851f-b0bc17dedd6b" providerId="ADAL" clId="{61E1AE20-9BC0-4437-969B-332832CEBD29}" dt="2022-05-06T11:07:54.741" v="771" actId="478"/>
          <ac:spMkLst>
            <pc:docMk/>
            <pc:sldMk cId="3591365548" sldId="5738"/>
            <ac:spMk id="6" creationId="{6A234205-445D-B54B-96B5-3112D3D26EC5}"/>
          </ac:spMkLst>
        </pc:spChg>
      </pc:sldChg>
      <pc:sldChg chg="modSp new mod ord">
        <pc:chgData name="CICELY RYDER-BELSON" userId="97cbcdae-8bbe-408a-851f-b0bc17dedd6b" providerId="ADAL" clId="{61E1AE20-9BC0-4437-969B-332832CEBD29}" dt="2022-05-06T11:49:50.497" v="1096" actId="1076"/>
        <pc:sldMkLst>
          <pc:docMk/>
          <pc:sldMk cId="2168231200" sldId="5739"/>
        </pc:sldMkLst>
        <pc:spChg chg="mod">
          <ac:chgData name="CICELY RYDER-BELSON" userId="97cbcdae-8bbe-408a-851f-b0bc17dedd6b" providerId="ADAL" clId="{61E1AE20-9BC0-4437-969B-332832CEBD29}" dt="2022-05-06T11:49:50.497" v="1096" actId="1076"/>
          <ac:spMkLst>
            <pc:docMk/>
            <pc:sldMk cId="2168231200" sldId="5739"/>
            <ac:spMk id="2" creationId="{706F039F-F071-4745-B9D7-DD87FBA22EA2}"/>
          </ac:spMkLst>
        </pc:spChg>
      </pc:sldChg>
      <pc:sldChg chg="new add del">
        <pc:chgData name="CICELY RYDER-BELSON" userId="97cbcdae-8bbe-408a-851f-b0bc17dedd6b" providerId="ADAL" clId="{61E1AE20-9BC0-4437-969B-332832CEBD29}" dt="2022-05-06T11:46:57.041" v="1050" actId="2696"/>
        <pc:sldMkLst>
          <pc:docMk/>
          <pc:sldMk cId="2961961940" sldId="5739"/>
        </pc:sldMkLst>
      </pc:sldChg>
      <pc:sldChg chg="delSp modSp add del mod ord">
        <pc:chgData name="CICELY RYDER-BELSON" userId="97cbcdae-8bbe-408a-851f-b0bc17dedd6b" providerId="ADAL" clId="{61E1AE20-9BC0-4437-969B-332832CEBD29}" dt="2022-05-06T11:46:17.164" v="1035" actId="2696"/>
        <pc:sldMkLst>
          <pc:docMk/>
          <pc:sldMk cId="3829845074" sldId="5739"/>
        </pc:sldMkLst>
        <pc:spChg chg="del">
          <ac:chgData name="CICELY RYDER-BELSON" userId="97cbcdae-8bbe-408a-851f-b0bc17dedd6b" providerId="ADAL" clId="{61E1AE20-9BC0-4437-969B-332832CEBD29}" dt="2022-05-06T11:11:51.890" v="822" actId="478"/>
          <ac:spMkLst>
            <pc:docMk/>
            <pc:sldMk cId="3829845074" sldId="5739"/>
            <ac:spMk id="4" creationId="{81077373-416D-4F9D-9316-DF29BA69ABEE}"/>
          </ac:spMkLst>
        </pc:spChg>
        <pc:spChg chg="mod">
          <ac:chgData name="CICELY RYDER-BELSON" userId="97cbcdae-8bbe-408a-851f-b0bc17dedd6b" providerId="ADAL" clId="{61E1AE20-9BC0-4437-969B-332832CEBD29}" dt="2022-05-06T11:46:10.357" v="1034" actId="20577"/>
          <ac:spMkLst>
            <pc:docMk/>
            <pc:sldMk cId="3829845074" sldId="5739"/>
            <ac:spMk id="6" creationId="{B5EBEE2B-8288-3E48-AA76-0DB94E32FF03}"/>
          </ac:spMkLst>
        </pc:spChg>
      </pc:sldChg>
      <pc:sldChg chg="addSp delSp modSp add del mod">
        <pc:chgData name="CICELY RYDER-BELSON" userId="97cbcdae-8bbe-408a-851f-b0bc17dedd6b" providerId="ADAL" clId="{61E1AE20-9BC0-4437-969B-332832CEBD29}" dt="2022-05-06T11:58:00.750" v="1128" actId="2696"/>
        <pc:sldMkLst>
          <pc:docMk/>
          <pc:sldMk cId="2378363737" sldId="5740"/>
        </pc:sldMkLst>
        <pc:spChg chg="add del mod">
          <ac:chgData name="CICELY RYDER-BELSON" userId="97cbcdae-8bbe-408a-851f-b0bc17dedd6b" providerId="ADAL" clId="{61E1AE20-9BC0-4437-969B-332832CEBD29}" dt="2022-05-06T11:57:11.194" v="1099"/>
          <ac:spMkLst>
            <pc:docMk/>
            <pc:sldMk cId="2378363737" sldId="5740"/>
            <ac:spMk id="4" creationId="{DB0F0D84-F309-4949-B932-ECE9ECBC4EA5}"/>
          </ac:spMkLst>
        </pc:spChg>
        <pc:spChg chg="mod">
          <ac:chgData name="CICELY RYDER-BELSON" userId="97cbcdae-8bbe-408a-851f-b0bc17dedd6b" providerId="ADAL" clId="{61E1AE20-9BC0-4437-969B-332832CEBD29}" dt="2022-05-06T11:57:43.106" v="1127" actId="20577"/>
          <ac:spMkLst>
            <pc:docMk/>
            <pc:sldMk cId="2378363737" sldId="5740"/>
            <ac:spMk id="6" creationId="{6A234205-445D-B54B-96B5-3112D3D26EC5}"/>
          </ac:spMkLst>
        </pc:spChg>
      </pc:sldChg>
      <pc:sldMasterChg chg="delSldLayout">
        <pc:chgData name="CICELY RYDER-BELSON" userId="97cbcdae-8bbe-408a-851f-b0bc17dedd6b" providerId="ADAL" clId="{61E1AE20-9BC0-4437-969B-332832CEBD29}" dt="2022-05-06T11:08:13.369" v="776" actId="2696"/>
        <pc:sldMasterMkLst>
          <pc:docMk/>
          <pc:sldMasterMk cId="2120562095" sldId="2147483648"/>
        </pc:sldMasterMkLst>
        <pc:sldLayoutChg chg="del">
          <pc:chgData name="CICELY RYDER-BELSON" userId="97cbcdae-8bbe-408a-851f-b0bc17dedd6b" providerId="ADAL" clId="{61E1AE20-9BC0-4437-969B-332832CEBD29}" dt="2022-05-06T11:08:13.369" v="776" actId="2696"/>
          <pc:sldLayoutMkLst>
            <pc:docMk/>
            <pc:sldMasterMk cId="2120562095" sldId="2147483648"/>
            <pc:sldLayoutMk cId="3715515870" sldId="2147483663"/>
          </pc:sldLayoutMkLst>
        </pc:sldLayoutChg>
      </pc:sldMasterChg>
    </pc:docChg>
  </pc:docChgLst>
  <pc:docChgLst>
    <pc:chgData name="CICELY RYDER-BELSON" userId="97cbcdae-8bbe-408a-851f-b0bc17dedd6b" providerId="ADAL" clId="{FC6F3951-D235-4D00-97CB-0EE2D5D67383}"/>
    <pc:docChg chg="custSel addSld delSld modSld modSection">
      <pc:chgData name="CICELY RYDER-BELSON" userId="97cbcdae-8bbe-408a-851f-b0bc17dedd6b" providerId="ADAL" clId="{FC6F3951-D235-4D00-97CB-0EE2D5D67383}" dt="2022-05-06T16:34:48.724" v="908" actId="20577"/>
      <pc:docMkLst>
        <pc:docMk/>
      </pc:docMkLst>
      <pc:sldChg chg="modSp mod">
        <pc:chgData name="CICELY RYDER-BELSON" userId="97cbcdae-8bbe-408a-851f-b0bc17dedd6b" providerId="ADAL" clId="{FC6F3951-D235-4D00-97CB-0EE2D5D67383}" dt="2022-05-06T16:33:06.423" v="879" actId="1076"/>
        <pc:sldMkLst>
          <pc:docMk/>
          <pc:sldMk cId="4137970371" sldId="4569"/>
        </pc:sldMkLst>
        <pc:spChg chg="mod">
          <ac:chgData name="CICELY RYDER-BELSON" userId="97cbcdae-8bbe-408a-851f-b0bc17dedd6b" providerId="ADAL" clId="{FC6F3951-D235-4D00-97CB-0EE2D5D67383}" dt="2022-05-06T16:33:03.744" v="878" actId="1076"/>
          <ac:spMkLst>
            <pc:docMk/>
            <pc:sldMk cId="4137970371" sldId="4569"/>
            <ac:spMk id="4" creationId="{81077373-416D-4F9D-9316-DF29BA69ABEE}"/>
          </ac:spMkLst>
        </pc:spChg>
        <pc:spChg chg="mod">
          <ac:chgData name="CICELY RYDER-BELSON" userId="97cbcdae-8bbe-408a-851f-b0bc17dedd6b" providerId="ADAL" clId="{FC6F3951-D235-4D00-97CB-0EE2D5D67383}" dt="2022-05-06T16:33:06.423" v="879" actId="1076"/>
          <ac:spMkLst>
            <pc:docMk/>
            <pc:sldMk cId="4137970371" sldId="4569"/>
            <ac:spMk id="6" creationId="{B5EBEE2B-8288-3E48-AA76-0DB94E32FF03}"/>
          </ac:spMkLst>
        </pc:spChg>
        <pc:spChg chg="mod">
          <ac:chgData name="CICELY RYDER-BELSON" userId="97cbcdae-8bbe-408a-851f-b0bc17dedd6b" providerId="ADAL" clId="{FC6F3951-D235-4D00-97CB-0EE2D5D67383}" dt="2022-05-06T16:17:57.274" v="646" actId="20577"/>
          <ac:spMkLst>
            <pc:docMk/>
            <pc:sldMk cId="4137970371" sldId="4569"/>
            <ac:spMk id="7" creationId="{75A3F08B-C589-4AEF-9C21-85FD0F1F0F90}"/>
          </ac:spMkLst>
        </pc:spChg>
      </pc:sldChg>
      <pc:sldChg chg="modSp mod">
        <pc:chgData name="CICELY RYDER-BELSON" userId="97cbcdae-8bbe-408a-851f-b0bc17dedd6b" providerId="ADAL" clId="{FC6F3951-D235-4D00-97CB-0EE2D5D67383}" dt="2022-05-06T16:34:48.724" v="908" actId="20577"/>
        <pc:sldMkLst>
          <pc:docMk/>
          <pc:sldMk cId="2599517339" sldId="4571"/>
        </pc:sldMkLst>
        <pc:spChg chg="mod">
          <ac:chgData name="CICELY RYDER-BELSON" userId="97cbcdae-8bbe-408a-851f-b0bc17dedd6b" providerId="ADAL" clId="{FC6F3951-D235-4D00-97CB-0EE2D5D67383}" dt="2022-05-06T16:34:48.724" v="908" actId="20577"/>
          <ac:spMkLst>
            <pc:docMk/>
            <pc:sldMk cId="2599517339" sldId="4571"/>
            <ac:spMk id="6" creationId="{6A234205-445D-B54B-96B5-3112D3D26EC5}"/>
          </ac:spMkLst>
        </pc:spChg>
      </pc:sldChg>
      <pc:sldChg chg="modSp mod">
        <pc:chgData name="CICELY RYDER-BELSON" userId="97cbcdae-8bbe-408a-851f-b0bc17dedd6b" providerId="ADAL" clId="{FC6F3951-D235-4D00-97CB-0EE2D5D67383}" dt="2022-05-06T15:49:37.221" v="89" actId="20577"/>
        <pc:sldMkLst>
          <pc:docMk/>
          <pc:sldMk cId="1643480051" sldId="4573"/>
        </pc:sldMkLst>
        <pc:spChg chg="mod">
          <ac:chgData name="CICELY RYDER-BELSON" userId="97cbcdae-8bbe-408a-851f-b0bc17dedd6b" providerId="ADAL" clId="{FC6F3951-D235-4D00-97CB-0EE2D5D67383}" dt="2022-05-06T15:48:36.304" v="35" actId="20577"/>
          <ac:spMkLst>
            <pc:docMk/>
            <pc:sldMk cId="1643480051" sldId="4573"/>
            <ac:spMk id="5" creationId="{4DAC2A60-8241-354A-902D-B6579C267C83}"/>
          </ac:spMkLst>
        </pc:spChg>
        <pc:spChg chg="mod">
          <ac:chgData name="CICELY RYDER-BELSON" userId="97cbcdae-8bbe-408a-851f-b0bc17dedd6b" providerId="ADAL" clId="{FC6F3951-D235-4D00-97CB-0EE2D5D67383}" dt="2022-05-06T15:49:37.221" v="89" actId="20577"/>
          <ac:spMkLst>
            <pc:docMk/>
            <pc:sldMk cId="1643480051" sldId="4573"/>
            <ac:spMk id="6" creationId="{E09AC262-A8BF-9941-9FE4-CE2EEB209FEF}"/>
          </ac:spMkLst>
        </pc:spChg>
      </pc:sldChg>
      <pc:sldChg chg="delSp modSp del mod">
        <pc:chgData name="CICELY RYDER-BELSON" userId="97cbcdae-8bbe-408a-851f-b0bc17dedd6b" providerId="ADAL" clId="{FC6F3951-D235-4D00-97CB-0EE2D5D67383}" dt="2022-05-06T16:17:50.057" v="644" actId="2696"/>
        <pc:sldMkLst>
          <pc:docMk/>
          <pc:sldMk cId="3492256166" sldId="4574"/>
        </pc:sldMkLst>
        <pc:spChg chg="del mod">
          <ac:chgData name="CICELY RYDER-BELSON" userId="97cbcdae-8bbe-408a-851f-b0bc17dedd6b" providerId="ADAL" clId="{FC6F3951-D235-4D00-97CB-0EE2D5D67383}" dt="2022-05-06T16:07:16.495" v="498"/>
          <ac:spMkLst>
            <pc:docMk/>
            <pc:sldMk cId="3492256166" sldId="4574"/>
            <ac:spMk id="3" creationId="{DA9F1FCF-1A78-4136-90EC-2DC5B723948F}"/>
          </ac:spMkLst>
        </pc:spChg>
      </pc:sldChg>
      <pc:sldChg chg="modSp mod modNotesTx">
        <pc:chgData name="CICELY RYDER-BELSON" userId="97cbcdae-8bbe-408a-851f-b0bc17dedd6b" providerId="ADAL" clId="{FC6F3951-D235-4D00-97CB-0EE2D5D67383}" dt="2022-05-06T16:20:41.419" v="690" actId="20577"/>
        <pc:sldMkLst>
          <pc:docMk/>
          <pc:sldMk cId="113698486" sldId="4575"/>
        </pc:sldMkLst>
        <pc:spChg chg="mod">
          <ac:chgData name="CICELY RYDER-BELSON" userId="97cbcdae-8bbe-408a-851f-b0bc17dedd6b" providerId="ADAL" clId="{FC6F3951-D235-4D00-97CB-0EE2D5D67383}" dt="2022-05-06T16:18:11.929" v="647" actId="20577"/>
          <ac:spMkLst>
            <pc:docMk/>
            <pc:sldMk cId="113698486" sldId="4575"/>
            <ac:spMk id="5" creationId="{21817EFA-F014-BD46-B0DE-E7677785504A}"/>
          </ac:spMkLst>
        </pc:spChg>
        <pc:spChg chg="mod">
          <ac:chgData name="CICELY RYDER-BELSON" userId="97cbcdae-8bbe-408a-851f-b0bc17dedd6b" providerId="ADAL" clId="{FC6F3951-D235-4D00-97CB-0EE2D5D67383}" dt="2022-05-06T16:20:11.721" v="687" actId="1076"/>
          <ac:spMkLst>
            <pc:docMk/>
            <pc:sldMk cId="113698486" sldId="4575"/>
            <ac:spMk id="6" creationId="{B5EBEE2B-8288-3E48-AA76-0DB94E32FF03}"/>
          </ac:spMkLst>
        </pc:spChg>
      </pc:sldChg>
      <pc:sldChg chg="del">
        <pc:chgData name="CICELY RYDER-BELSON" userId="97cbcdae-8bbe-408a-851f-b0bc17dedd6b" providerId="ADAL" clId="{FC6F3951-D235-4D00-97CB-0EE2D5D67383}" dt="2022-05-06T16:24:49.204" v="693" actId="2696"/>
        <pc:sldMkLst>
          <pc:docMk/>
          <pc:sldMk cId="3591365548" sldId="5738"/>
        </pc:sldMkLst>
      </pc:sldChg>
      <pc:sldChg chg="addSp modSp new mod">
        <pc:chgData name="CICELY RYDER-BELSON" userId="97cbcdae-8bbe-408a-851f-b0bc17dedd6b" providerId="ADAL" clId="{FC6F3951-D235-4D00-97CB-0EE2D5D67383}" dt="2022-05-06T16:03:55.302" v="428" actId="20577"/>
        <pc:sldMkLst>
          <pc:docMk/>
          <pc:sldMk cId="879492443" sldId="5740"/>
        </pc:sldMkLst>
        <pc:spChg chg="mod">
          <ac:chgData name="CICELY RYDER-BELSON" userId="97cbcdae-8bbe-408a-851f-b0bc17dedd6b" providerId="ADAL" clId="{FC6F3951-D235-4D00-97CB-0EE2D5D67383}" dt="2022-05-06T16:03:55.302" v="428" actId="20577"/>
          <ac:spMkLst>
            <pc:docMk/>
            <pc:sldMk cId="879492443" sldId="5740"/>
            <ac:spMk id="2" creationId="{47D2C4F1-082D-4BE8-B959-8661C1DA8B7A}"/>
          </ac:spMkLst>
        </pc:spChg>
        <pc:spChg chg="add mod">
          <ac:chgData name="CICELY RYDER-BELSON" userId="97cbcdae-8bbe-408a-851f-b0bc17dedd6b" providerId="ADAL" clId="{FC6F3951-D235-4D00-97CB-0EE2D5D67383}" dt="2022-05-06T16:02:47.155" v="409" actId="20577"/>
          <ac:spMkLst>
            <pc:docMk/>
            <pc:sldMk cId="879492443" sldId="5740"/>
            <ac:spMk id="3" creationId="{A6ED8D54-9EB6-41C3-81FD-A461C94E396F}"/>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A3D7B3-3A2A-455E-B8DF-19939A127D2C}" type="datetimeFigureOut">
              <a:rPr lang="en-GB" smtClean="0"/>
              <a:t>09/05/2022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B494E8-9448-4765-88FF-B056041DA31B}" type="slidenum">
              <a:rPr lang="en-GB" smtClean="0"/>
              <a:t>‹#›</a:t>
            </a:fld>
            <a:endParaRPr lang="en-GB"/>
          </a:p>
        </p:txBody>
      </p:sp>
    </p:spTree>
    <p:extLst>
      <p:ext uri="{BB962C8B-B14F-4D97-AF65-F5344CB8AC3E}">
        <p14:creationId xmlns:p14="http://schemas.microsoft.com/office/powerpoint/2010/main" val="12350156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BB494E8-9448-4765-88FF-B056041DA31B}" type="slidenum">
              <a:rPr lang="en-GB" smtClean="0"/>
              <a:t>2</a:t>
            </a:fld>
            <a:endParaRPr lang="en-GB"/>
          </a:p>
        </p:txBody>
      </p:sp>
    </p:spTree>
    <p:extLst>
      <p:ext uri="{BB962C8B-B14F-4D97-AF65-F5344CB8AC3E}">
        <p14:creationId xmlns:p14="http://schemas.microsoft.com/office/powerpoint/2010/main" val="1231699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BB494E8-9448-4765-88FF-B056041DA31B}" type="slidenum">
              <a:rPr lang="en-GB" smtClean="0"/>
              <a:t>3</a:t>
            </a:fld>
            <a:endParaRPr lang="en-GB"/>
          </a:p>
        </p:txBody>
      </p:sp>
    </p:spTree>
    <p:extLst>
      <p:ext uri="{BB962C8B-B14F-4D97-AF65-F5344CB8AC3E}">
        <p14:creationId xmlns:p14="http://schemas.microsoft.com/office/powerpoint/2010/main" val="2414681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a:r>
              <a:rPr lang="en-GB" sz="1800" dirty="0">
                <a:solidFill>
                  <a:srgbClr val="4472C4"/>
                </a:solidFill>
                <a:effectLst/>
                <a:latin typeface="Arial" panose="020B0604020202020204" pitchFamily="34" charset="0"/>
                <a:ea typeface="Calibri" panose="020F0502020204030204" pitchFamily="34" charset="0"/>
              </a:rPr>
              <a:t> </a:t>
            </a:r>
            <a:endParaRPr lang="en-GB" sz="1800" dirty="0">
              <a:effectLst/>
              <a:latin typeface="Calibri" panose="020F0502020204030204" pitchFamily="34" charset="0"/>
              <a:ea typeface="Calibri" panose="020F0502020204030204" pitchFamily="34" charset="0"/>
            </a:endParaRPr>
          </a:p>
          <a:p>
            <a:endParaRPr lang="en-GB" dirty="0"/>
          </a:p>
        </p:txBody>
      </p:sp>
      <p:sp>
        <p:nvSpPr>
          <p:cNvPr id="4" name="Slide Number Placeholder 3"/>
          <p:cNvSpPr>
            <a:spLocks noGrp="1"/>
          </p:cNvSpPr>
          <p:nvPr>
            <p:ph type="sldNum" sz="quarter" idx="5"/>
          </p:nvPr>
        </p:nvSpPr>
        <p:spPr/>
        <p:txBody>
          <a:bodyPr/>
          <a:lstStyle/>
          <a:p>
            <a:fld id="{0BB494E8-9448-4765-88FF-B056041DA31B}" type="slidenum">
              <a:rPr lang="en-GB" smtClean="0"/>
              <a:t>4</a:t>
            </a:fld>
            <a:endParaRPr lang="en-GB"/>
          </a:p>
        </p:txBody>
      </p:sp>
    </p:spTree>
    <p:extLst>
      <p:ext uri="{BB962C8B-B14F-4D97-AF65-F5344CB8AC3E}">
        <p14:creationId xmlns:p14="http://schemas.microsoft.com/office/powerpoint/2010/main" val="720466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 y="746125"/>
            <a:ext cx="6624638" cy="3727450"/>
          </a:xfrm>
        </p:spPr>
      </p:sp>
      <p:sp>
        <p:nvSpPr>
          <p:cNvPr id="3" name="Notes Placeholder 2"/>
          <p:cNvSpPr>
            <a:spLocks noGrp="1"/>
          </p:cNvSpPr>
          <p:nvPr>
            <p:ph type="body" idx="1"/>
          </p:nvPr>
        </p:nvSpPr>
        <p:spPr/>
        <p:txBody>
          <a:bodyPr/>
          <a:lstStyle/>
          <a:p>
            <a:endParaRPr lang="en-GB" sz="1200" dirty="0">
              <a:effectLst/>
              <a:latin typeface="Calibri" panose="020F0502020204030204" pitchFamily="34" charset="0"/>
              <a:ea typeface="Calibri" panose="020F0502020204030204" pitchFamily="34" charset="0"/>
            </a:endParaRPr>
          </a:p>
          <a:p>
            <a:endParaRPr lang="en-GB" dirty="0"/>
          </a:p>
        </p:txBody>
      </p:sp>
      <p:sp>
        <p:nvSpPr>
          <p:cNvPr id="4" name="Footer Placeholder 3"/>
          <p:cNvSpPr>
            <a:spLocks noGrp="1"/>
          </p:cNvSpPr>
          <p:nvPr>
            <p:ph type="ftr" sz="quarter" idx="4"/>
          </p:nvPr>
        </p:nvSpPr>
        <p:spPr/>
        <p:txBody>
          <a:bodyPr/>
          <a:lstStyle/>
          <a:p>
            <a:r>
              <a:rPr lang="en-GB"/>
              <a:t>NHS Improvement</a:t>
            </a:r>
          </a:p>
        </p:txBody>
      </p:sp>
      <p:sp>
        <p:nvSpPr>
          <p:cNvPr id="5" name="Slide Number Placeholder 4"/>
          <p:cNvSpPr>
            <a:spLocks noGrp="1"/>
          </p:cNvSpPr>
          <p:nvPr>
            <p:ph type="sldNum" sz="quarter" idx="5"/>
          </p:nvPr>
        </p:nvSpPr>
        <p:spPr/>
        <p:txBody>
          <a:bodyPr/>
          <a:lstStyle/>
          <a:p>
            <a:fld id="{7890AB7D-FC04-41BF-88F7-E47891A06283}" type="slidenum">
              <a:rPr lang="en-GB" smtClean="0"/>
              <a:t>5</a:t>
            </a:fld>
            <a:endParaRPr lang="en-GB"/>
          </a:p>
        </p:txBody>
      </p:sp>
    </p:spTree>
    <p:extLst>
      <p:ext uri="{BB962C8B-B14F-4D97-AF65-F5344CB8AC3E}">
        <p14:creationId xmlns:p14="http://schemas.microsoft.com/office/powerpoint/2010/main" val="24546677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BB494E8-9448-4765-88FF-B056041DA31B}" type="slidenum">
              <a:rPr lang="en-GB" smtClean="0"/>
              <a:t>6</a:t>
            </a:fld>
            <a:endParaRPr lang="en-GB"/>
          </a:p>
        </p:txBody>
      </p:sp>
    </p:spTree>
    <p:extLst>
      <p:ext uri="{BB962C8B-B14F-4D97-AF65-F5344CB8AC3E}">
        <p14:creationId xmlns:p14="http://schemas.microsoft.com/office/powerpoint/2010/main" val="1819972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chemeClr val="bg1"/>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dirty="0">
              <a:solidFill>
                <a:schemeClr val="bg1"/>
              </a:solidFill>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5"/>
          </p:nvPr>
        </p:nvSpPr>
        <p:spPr/>
        <p:txBody>
          <a:bodyPr/>
          <a:lstStyle/>
          <a:p>
            <a:fld id="{0BB494E8-9448-4765-88FF-B056041DA31B}" type="slidenum">
              <a:rPr lang="en-GB" smtClean="0"/>
              <a:t>9</a:t>
            </a:fld>
            <a:endParaRPr lang="en-GB"/>
          </a:p>
        </p:txBody>
      </p:sp>
    </p:spTree>
    <p:extLst>
      <p:ext uri="{BB962C8B-B14F-4D97-AF65-F5344CB8AC3E}">
        <p14:creationId xmlns:p14="http://schemas.microsoft.com/office/powerpoint/2010/main" val="1288690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BB494E8-9448-4765-88FF-B056041DA31B}" type="slidenum">
              <a:rPr lang="en-GB" smtClean="0"/>
              <a:t>10</a:t>
            </a:fld>
            <a:endParaRPr lang="en-GB"/>
          </a:p>
        </p:txBody>
      </p:sp>
    </p:spTree>
    <p:extLst>
      <p:ext uri="{BB962C8B-B14F-4D97-AF65-F5344CB8AC3E}">
        <p14:creationId xmlns:p14="http://schemas.microsoft.com/office/powerpoint/2010/main" val="34837557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BB494E8-9448-4765-88FF-B056041DA31B}" type="slidenum">
              <a:rPr lang="en-GB" smtClean="0"/>
              <a:t>12</a:t>
            </a:fld>
            <a:endParaRPr lang="en-GB"/>
          </a:p>
        </p:txBody>
      </p:sp>
    </p:spTree>
    <p:extLst>
      <p:ext uri="{BB962C8B-B14F-4D97-AF65-F5344CB8AC3E}">
        <p14:creationId xmlns:p14="http://schemas.microsoft.com/office/powerpoint/2010/main" val="1913291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0156B-F78E-4601-9E47-14B7FA84918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5120935-EA3E-4F74-8C07-863D559444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CF13309-5B54-425D-A195-AA3F7A31F5A7}"/>
              </a:ext>
            </a:extLst>
          </p:cNvPr>
          <p:cNvSpPr>
            <a:spLocks noGrp="1"/>
          </p:cNvSpPr>
          <p:nvPr>
            <p:ph type="dt" sz="half" idx="10"/>
          </p:nvPr>
        </p:nvSpPr>
        <p:spPr/>
        <p:txBody>
          <a:bodyPr/>
          <a:lstStyle/>
          <a:p>
            <a:fld id="{882A0326-3066-4E2D-9173-A83B75CE7D11}" type="datetimeFigureOut">
              <a:rPr lang="en-GB" smtClean="0"/>
              <a:t>09/05/2022</a:t>
            </a:fld>
            <a:endParaRPr lang="en-GB"/>
          </a:p>
        </p:txBody>
      </p:sp>
      <p:sp>
        <p:nvSpPr>
          <p:cNvPr id="5" name="Footer Placeholder 4">
            <a:extLst>
              <a:ext uri="{FF2B5EF4-FFF2-40B4-BE49-F238E27FC236}">
                <a16:creationId xmlns:a16="http://schemas.microsoft.com/office/drawing/2014/main" id="{34BDB053-CC36-49E5-BE15-2D14C637F8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2E2E57F-71F9-45AA-8BC0-1765ABC22ECB}"/>
              </a:ext>
            </a:extLst>
          </p:cNvPr>
          <p:cNvSpPr>
            <a:spLocks noGrp="1"/>
          </p:cNvSpPr>
          <p:nvPr>
            <p:ph type="sldNum" sz="quarter" idx="12"/>
          </p:nvPr>
        </p:nvSpPr>
        <p:spPr/>
        <p:txBody>
          <a:bodyPr/>
          <a:lstStyle/>
          <a:p>
            <a:fld id="{41B72526-74DB-478A-89DC-1465606D288A}" type="slidenum">
              <a:rPr lang="en-GB" smtClean="0"/>
              <a:t>‹#›</a:t>
            </a:fld>
            <a:endParaRPr lang="en-GB"/>
          </a:p>
        </p:txBody>
      </p:sp>
    </p:spTree>
    <p:extLst>
      <p:ext uri="{BB962C8B-B14F-4D97-AF65-F5344CB8AC3E}">
        <p14:creationId xmlns:p14="http://schemas.microsoft.com/office/powerpoint/2010/main" val="5445873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ABF720-2C84-4A83-870A-50D56700C5D8}"/>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DE01EA9-0C8E-4519-98B9-54BC852B381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D48B8CA-F862-49D7-9244-5B35F6142138}"/>
              </a:ext>
            </a:extLst>
          </p:cNvPr>
          <p:cNvSpPr>
            <a:spLocks noGrp="1"/>
          </p:cNvSpPr>
          <p:nvPr>
            <p:ph type="dt" sz="half" idx="10"/>
          </p:nvPr>
        </p:nvSpPr>
        <p:spPr/>
        <p:txBody>
          <a:bodyPr/>
          <a:lstStyle/>
          <a:p>
            <a:fld id="{882A0326-3066-4E2D-9173-A83B75CE7D11}" type="datetimeFigureOut">
              <a:rPr lang="en-GB" smtClean="0"/>
              <a:t>09/05/2022</a:t>
            </a:fld>
            <a:endParaRPr lang="en-GB"/>
          </a:p>
        </p:txBody>
      </p:sp>
      <p:sp>
        <p:nvSpPr>
          <p:cNvPr id="5" name="Footer Placeholder 4">
            <a:extLst>
              <a:ext uri="{FF2B5EF4-FFF2-40B4-BE49-F238E27FC236}">
                <a16:creationId xmlns:a16="http://schemas.microsoft.com/office/drawing/2014/main" id="{8CC9F8F5-53A9-435C-A958-23050C991FD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A036EC-18AA-4D3B-910A-3DCC63E73092}"/>
              </a:ext>
            </a:extLst>
          </p:cNvPr>
          <p:cNvSpPr>
            <a:spLocks noGrp="1"/>
          </p:cNvSpPr>
          <p:nvPr>
            <p:ph type="sldNum" sz="quarter" idx="12"/>
          </p:nvPr>
        </p:nvSpPr>
        <p:spPr/>
        <p:txBody>
          <a:bodyPr/>
          <a:lstStyle/>
          <a:p>
            <a:fld id="{41B72526-74DB-478A-89DC-1465606D288A}" type="slidenum">
              <a:rPr lang="en-GB" smtClean="0"/>
              <a:t>‹#›</a:t>
            </a:fld>
            <a:endParaRPr lang="en-GB"/>
          </a:p>
        </p:txBody>
      </p:sp>
    </p:spTree>
    <p:extLst>
      <p:ext uri="{BB962C8B-B14F-4D97-AF65-F5344CB8AC3E}">
        <p14:creationId xmlns:p14="http://schemas.microsoft.com/office/powerpoint/2010/main" val="31762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4B8E5C-E57A-45FD-AD8B-94638BF88CC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DB661C8-2D9A-45BF-91EE-5643A5FBE1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2A95C6-7AAD-49A5-8EAE-543206AEE04A}"/>
              </a:ext>
            </a:extLst>
          </p:cNvPr>
          <p:cNvSpPr>
            <a:spLocks noGrp="1"/>
          </p:cNvSpPr>
          <p:nvPr>
            <p:ph type="dt" sz="half" idx="10"/>
          </p:nvPr>
        </p:nvSpPr>
        <p:spPr/>
        <p:txBody>
          <a:bodyPr/>
          <a:lstStyle/>
          <a:p>
            <a:fld id="{882A0326-3066-4E2D-9173-A83B75CE7D11}" type="datetimeFigureOut">
              <a:rPr lang="en-GB" smtClean="0"/>
              <a:t>09/05/2022</a:t>
            </a:fld>
            <a:endParaRPr lang="en-GB"/>
          </a:p>
        </p:txBody>
      </p:sp>
      <p:sp>
        <p:nvSpPr>
          <p:cNvPr id="5" name="Footer Placeholder 4">
            <a:extLst>
              <a:ext uri="{FF2B5EF4-FFF2-40B4-BE49-F238E27FC236}">
                <a16:creationId xmlns:a16="http://schemas.microsoft.com/office/drawing/2014/main" id="{90BB29D0-796D-4DF1-AFBF-B781F13DDA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3E30A85-643F-49CF-9512-C590A9E229D7}"/>
              </a:ext>
            </a:extLst>
          </p:cNvPr>
          <p:cNvSpPr>
            <a:spLocks noGrp="1"/>
          </p:cNvSpPr>
          <p:nvPr>
            <p:ph type="sldNum" sz="quarter" idx="12"/>
          </p:nvPr>
        </p:nvSpPr>
        <p:spPr/>
        <p:txBody>
          <a:bodyPr/>
          <a:lstStyle/>
          <a:p>
            <a:fld id="{41B72526-74DB-478A-89DC-1465606D288A}" type="slidenum">
              <a:rPr lang="en-GB" smtClean="0"/>
              <a:t>‹#›</a:t>
            </a:fld>
            <a:endParaRPr lang="en-GB"/>
          </a:p>
        </p:txBody>
      </p:sp>
    </p:spTree>
    <p:extLst>
      <p:ext uri="{BB962C8B-B14F-4D97-AF65-F5344CB8AC3E}">
        <p14:creationId xmlns:p14="http://schemas.microsoft.com/office/powerpoint/2010/main" val="321312743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68D91366-85DC-814B-93B0-D9165DDEEE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341060"/>
            <a:ext cx="12192000" cy="774700"/>
          </a:xfrm>
          <a:prstGeom prst="rect">
            <a:avLst/>
          </a:prstGeom>
        </p:spPr>
      </p:pic>
      <p:sp>
        <p:nvSpPr>
          <p:cNvPr id="8" name="TextBox 7">
            <a:extLst>
              <a:ext uri="{FF2B5EF4-FFF2-40B4-BE49-F238E27FC236}">
                <a16:creationId xmlns:a16="http://schemas.microsoft.com/office/drawing/2014/main" id="{9FCB08CE-B749-4A34-8E38-256DAB23FDA3}"/>
              </a:ext>
            </a:extLst>
          </p:cNvPr>
          <p:cNvSpPr txBox="1"/>
          <p:nvPr userDrawn="1"/>
        </p:nvSpPr>
        <p:spPr>
          <a:xfrm>
            <a:off x="291314" y="6372536"/>
            <a:ext cx="647362"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a:solidFill>
                  <a:schemeClr val="accent3">
                    <a:lumMod val="60000"/>
                    <a:lumOff val="40000"/>
                  </a:schemeClr>
                </a:solidFill>
                <a:latin typeface="Arial" panose="020B0604020202020204" pitchFamily="34" charset="0"/>
                <a:cs typeface="Arial" panose="020B0604020202020204" pitchFamily="34" charset="0"/>
              </a:rPr>
              <a:t> </a:t>
            </a:r>
            <a:r>
              <a:rPr lang="en-US" sz="1200">
                <a:solidFill>
                  <a:schemeClr val="accent3"/>
                </a:solidFill>
                <a:latin typeface="Arial" panose="020B0604020202020204" pitchFamily="34" charset="0"/>
                <a:cs typeface="Arial" panose="020B0604020202020204" pitchFamily="34" charset="0"/>
              </a:rPr>
              <a:t>  </a:t>
            </a:r>
            <a:r>
              <a:rPr lang="en-US" sz="1200">
                <a:solidFill>
                  <a:srgbClr val="005EB8"/>
                </a:solidFill>
                <a:latin typeface="Arial" panose="020B0604020202020204" pitchFamily="34" charset="0"/>
                <a:cs typeface="Arial" panose="020B0604020202020204" pitchFamily="34" charset="0"/>
              </a:rPr>
              <a:t>|</a:t>
            </a:r>
            <a:endParaRPr lang="en-US" sz="1200">
              <a:solidFill>
                <a:schemeClr val="accent3"/>
              </a:solidFill>
              <a:latin typeface="Arial" panose="020B0604020202020204" pitchFamily="34" charset="0"/>
              <a:cs typeface="Arial" panose="020B0604020202020204" pitchFamily="34" charset="0"/>
            </a:endParaRPr>
          </a:p>
        </p:txBody>
      </p:sp>
      <p:sp>
        <p:nvSpPr>
          <p:cNvPr id="15" name="Footer Placeholder 2">
            <a:extLst>
              <a:ext uri="{FF2B5EF4-FFF2-40B4-BE49-F238E27FC236}">
                <a16:creationId xmlns:a16="http://schemas.microsoft.com/office/drawing/2014/main" id="{5AB091A9-979F-438D-A004-40CFB3EAC3A7}"/>
              </a:ext>
            </a:extLst>
          </p:cNvPr>
          <p:cNvSpPr>
            <a:spLocks noGrp="1"/>
          </p:cNvSpPr>
          <p:nvPr>
            <p:ph type="ftr" sz="quarter" idx="3"/>
          </p:nvPr>
        </p:nvSpPr>
        <p:spPr>
          <a:xfrm>
            <a:off x="690676" y="6333439"/>
            <a:ext cx="5723164"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a:t>Presentation title</a:t>
            </a:r>
          </a:p>
        </p:txBody>
      </p:sp>
      <p:sp>
        <p:nvSpPr>
          <p:cNvPr id="12" name="Title 10">
            <a:extLst>
              <a:ext uri="{FF2B5EF4-FFF2-40B4-BE49-F238E27FC236}">
                <a16:creationId xmlns:a16="http://schemas.microsoft.com/office/drawing/2014/main" id="{22B34758-9E88-47CF-97D6-6500D97D9E41}"/>
              </a:ext>
            </a:extLst>
          </p:cNvPr>
          <p:cNvSpPr>
            <a:spLocks noGrp="1"/>
          </p:cNvSpPr>
          <p:nvPr>
            <p:ph type="title"/>
          </p:nvPr>
        </p:nvSpPr>
        <p:spPr>
          <a:xfrm>
            <a:off x="291314" y="198596"/>
            <a:ext cx="10641498"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dirty="0"/>
              <a:t>Click to edit Master title style</a:t>
            </a:r>
            <a:endParaRPr lang="en-US" sz="2800" dirty="0">
              <a:solidFill>
                <a:srgbClr val="005EB8"/>
              </a:solidFill>
              <a:latin typeface="Arial" charset="0"/>
              <a:ea typeface="Arial" charset="0"/>
              <a:cs typeface="Arial" charset="0"/>
            </a:endParaRPr>
          </a:p>
        </p:txBody>
      </p:sp>
    </p:spTree>
    <p:extLst>
      <p:ext uri="{BB962C8B-B14F-4D97-AF65-F5344CB8AC3E}">
        <p14:creationId xmlns:p14="http://schemas.microsoft.com/office/powerpoint/2010/main" val="25929330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614921" y="1343804"/>
            <a:ext cx="10316899" cy="2244128"/>
          </a:xfrm>
          <a:prstGeom prst="rect">
            <a:avLst/>
          </a:prstGeom>
        </p:spPr>
        <p:txBody>
          <a:bodyPr/>
          <a:lstStyle>
            <a:lvl1pPr>
              <a:defRPr sz="1050">
                <a:latin typeface="Arial" panose="020B0604020202020204" pitchFamily="34" charset="0"/>
                <a:cs typeface="Arial" panose="020B0604020202020204" pitchFamily="34" charset="0"/>
              </a:defRPr>
            </a:lvl1pPr>
            <a:lvl2pPr>
              <a:defRPr sz="1050">
                <a:latin typeface="Arial" panose="020B0604020202020204" pitchFamily="34" charset="0"/>
                <a:cs typeface="Arial" panose="020B0604020202020204" pitchFamily="34" charset="0"/>
              </a:defRPr>
            </a:lvl2pPr>
            <a:lvl3pPr>
              <a:defRPr sz="105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0"/>
          <p:cNvSpPr>
            <a:spLocks noGrp="1"/>
          </p:cNvSpPr>
          <p:nvPr>
            <p:ph type="title"/>
          </p:nvPr>
        </p:nvSpPr>
        <p:spPr>
          <a:xfrm>
            <a:off x="609602" y="548643"/>
            <a:ext cx="8756073" cy="611649"/>
          </a:xfrm>
          <a:prstGeom prst="rect">
            <a:avLst/>
          </a:prstGeom>
        </p:spPr>
        <p:txBody>
          <a:bodyPr/>
          <a:lstStyle>
            <a:lvl1pPr>
              <a:defRPr sz="27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100">
              <a:solidFill>
                <a:srgbClr val="005EB8"/>
              </a:solidFill>
              <a:latin typeface="Arial" charset="0"/>
              <a:ea typeface="Arial" charset="0"/>
              <a:cs typeface="Arial" charset="0"/>
            </a:endParaRPr>
          </a:p>
        </p:txBody>
      </p:sp>
    </p:spTree>
    <p:extLst>
      <p:ext uri="{BB962C8B-B14F-4D97-AF65-F5344CB8AC3E}">
        <p14:creationId xmlns:p14="http://schemas.microsoft.com/office/powerpoint/2010/main" val="36243657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620240" y="1649628"/>
            <a:ext cx="10316899"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11" name="Title 10"/>
          <p:cNvSpPr>
            <a:spLocks noGrp="1"/>
          </p:cNvSpPr>
          <p:nvPr>
            <p:ph type="title"/>
          </p:nvPr>
        </p:nvSpPr>
        <p:spPr>
          <a:xfrm>
            <a:off x="614921" y="854465"/>
            <a:ext cx="8756073"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a:solidFill>
                <a:srgbClr val="005EB8"/>
              </a:solidFill>
              <a:latin typeface="Arial" charset="0"/>
              <a:ea typeface="Arial" charset="0"/>
              <a:cs typeface="Arial" charset="0"/>
            </a:endParaRPr>
          </a:p>
        </p:txBody>
      </p:sp>
      <p:sp>
        <p:nvSpPr>
          <p:cNvPr id="8" name="TextBox 7"/>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920902" y="6333440"/>
            <a:ext cx="7630885"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12" name="Picture 11" descr="A picture containing clipart&#10;&#10;Description generated with very high confidence">
            <a:extLst>
              <a:ext uri="{FF2B5EF4-FFF2-40B4-BE49-F238E27FC236}">
                <a16:creationId xmlns:a16="http://schemas.microsoft.com/office/drawing/2014/main" id="{7ADC841C-5A22-4563-A975-9750BB6F94B4}"/>
              </a:ext>
            </a:extLst>
          </p:cNvPr>
          <p:cNvPicPr>
            <a:picLocks noChangeAspect="1"/>
          </p:cNvPicPr>
          <p:nvPr userDrawn="1"/>
        </p:nvPicPr>
        <p:blipFill>
          <a:blip r:embed="rId2"/>
          <a:stretch>
            <a:fillRect/>
          </a:stretch>
        </p:blipFill>
        <p:spPr>
          <a:xfrm>
            <a:off x="10261546" y="293024"/>
            <a:ext cx="1440873" cy="436418"/>
          </a:xfrm>
          <a:prstGeom prst="rect">
            <a:avLst/>
          </a:prstGeom>
        </p:spPr>
      </p:pic>
    </p:spTree>
    <p:extLst>
      <p:ext uri="{BB962C8B-B14F-4D97-AF65-F5344CB8AC3E}">
        <p14:creationId xmlns:p14="http://schemas.microsoft.com/office/powerpoint/2010/main" val="1734719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D11654-E4D9-4FD5-BA52-710119F0BE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973E09D-3C82-410A-987D-58B7638608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613E81-FDE2-4E4B-82BA-9971A62BC306}"/>
              </a:ext>
            </a:extLst>
          </p:cNvPr>
          <p:cNvSpPr>
            <a:spLocks noGrp="1"/>
          </p:cNvSpPr>
          <p:nvPr>
            <p:ph type="dt" sz="half" idx="10"/>
          </p:nvPr>
        </p:nvSpPr>
        <p:spPr/>
        <p:txBody>
          <a:bodyPr/>
          <a:lstStyle/>
          <a:p>
            <a:fld id="{882A0326-3066-4E2D-9173-A83B75CE7D11}" type="datetimeFigureOut">
              <a:rPr lang="en-GB" smtClean="0"/>
              <a:t>09/05/2022</a:t>
            </a:fld>
            <a:endParaRPr lang="en-GB"/>
          </a:p>
        </p:txBody>
      </p:sp>
      <p:sp>
        <p:nvSpPr>
          <p:cNvPr id="5" name="Footer Placeholder 4">
            <a:extLst>
              <a:ext uri="{FF2B5EF4-FFF2-40B4-BE49-F238E27FC236}">
                <a16:creationId xmlns:a16="http://schemas.microsoft.com/office/drawing/2014/main" id="{B7B084D8-6307-44D7-AD93-105F6BCEC1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2AE14F-E44A-4B3E-B24F-997274A6CC75}"/>
              </a:ext>
            </a:extLst>
          </p:cNvPr>
          <p:cNvSpPr>
            <a:spLocks noGrp="1"/>
          </p:cNvSpPr>
          <p:nvPr>
            <p:ph type="sldNum" sz="quarter" idx="12"/>
          </p:nvPr>
        </p:nvSpPr>
        <p:spPr/>
        <p:txBody>
          <a:bodyPr/>
          <a:lstStyle/>
          <a:p>
            <a:fld id="{41B72526-74DB-478A-89DC-1465606D288A}" type="slidenum">
              <a:rPr lang="en-GB" smtClean="0"/>
              <a:t>‹#›</a:t>
            </a:fld>
            <a:endParaRPr lang="en-GB"/>
          </a:p>
        </p:txBody>
      </p:sp>
    </p:spTree>
    <p:extLst>
      <p:ext uri="{BB962C8B-B14F-4D97-AF65-F5344CB8AC3E}">
        <p14:creationId xmlns:p14="http://schemas.microsoft.com/office/powerpoint/2010/main" val="9461109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DC3F6-3ABE-48B9-86D2-318CD20AAA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FF04B46-FE57-4AF1-8D6A-918BA074D6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CB69CD7-6156-48A2-8B1B-5BC9562A0128}"/>
              </a:ext>
            </a:extLst>
          </p:cNvPr>
          <p:cNvSpPr>
            <a:spLocks noGrp="1"/>
          </p:cNvSpPr>
          <p:nvPr>
            <p:ph type="dt" sz="half" idx="10"/>
          </p:nvPr>
        </p:nvSpPr>
        <p:spPr/>
        <p:txBody>
          <a:bodyPr/>
          <a:lstStyle/>
          <a:p>
            <a:fld id="{882A0326-3066-4E2D-9173-A83B75CE7D11}" type="datetimeFigureOut">
              <a:rPr lang="en-GB" smtClean="0"/>
              <a:t>09/05/2022</a:t>
            </a:fld>
            <a:endParaRPr lang="en-GB"/>
          </a:p>
        </p:txBody>
      </p:sp>
      <p:sp>
        <p:nvSpPr>
          <p:cNvPr id="5" name="Footer Placeholder 4">
            <a:extLst>
              <a:ext uri="{FF2B5EF4-FFF2-40B4-BE49-F238E27FC236}">
                <a16:creationId xmlns:a16="http://schemas.microsoft.com/office/drawing/2014/main" id="{B5D4CA5E-74AA-4BA8-BB7D-28638D28389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53568C-37C6-4528-94C4-EF6ACE1E9A6A}"/>
              </a:ext>
            </a:extLst>
          </p:cNvPr>
          <p:cNvSpPr>
            <a:spLocks noGrp="1"/>
          </p:cNvSpPr>
          <p:nvPr>
            <p:ph type="sldNum" sz="quarter" idx="12"/>
          </p:nvPr>
        </p:nvSpPr>
        <p:spPr/>
        <p:txBody>
          <a:bodyPr/>
          <a:lstStyle/>
          <a:p>
            <a:fld id="{41B72526-74DB-478A-89DC-1465606D288A}" type="slidenum">
              <a:rPr lang="en-GB" smtClean="0"/>
              <a:t>‹#›</a:t>
            </a:fld>
            <a:endParaRPr lang="en-GB"/>
          </a:p>
        </p:txBody>
      </p:sp>
    </p:spTree>
    <p:extLst>
      <p:ext uri="{BB962C8B-B14F-4D97-AF65-F5344CB8AC3E}">
        <p14:creationId xmlns:p14="http://schemas.microsoft.com/office/powerpoint/2010/main" val="22818840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708D7-2A16-4A52-A4D3-886FB7F2885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80F87EF-C334-4BC2-AC8D-6A1DA0C834D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3F103C5-3FE0-4902-93CC-35E26A1C002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0B76DB5-ACAE-4AFA-90D5-3709C77F211F}"/>
              </a:ext>
            </a:extLst>
          </p:cNvPr>
          <p:cNvSpPr>
            <a:spLocks noGrp="1"/>
          </p:cNvSpPr>
          <p:nvPr>
            <p:ph type="dt" sz="half" idx="10"/>
          </p:nvPr>
        </p:nvSpPr>
        <p:spPr/>
        <p:txBody>
          <a:bodyPr/>
          <a:lstStyle/>
          <a:p>
            <a:fld id="{882A0326-3066-4E2D-9173-A83B75CE7D11}" type="datetimeFigureOut">
              <a:rPr lang="en-GB" smtClean="0"/>
              <a:t>09/05/2022</a:t>
            </a:fld>
            <a:endParaRPr lang="en-GB"/>
          </a:p>
        </p:txBody>
      </p:sp>
      <p:sp>
        <p:nvSpPr>
          <p:cNvPr id="6" name="Footer Placeholder 5">
            <a:extLst>
              <a:ext uri="{FF2B5EF4-FFF2-40B4-BE49-F238E27FC236}">
                <a16:creationId xmlns:a16="http://schemas.microsoft.com/office/drawing/2014/main" id="{8FCAD3AD-C2D3-48D7-A793-CFD48832098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18B6A7-E292-48F9-B9FA-CA70BE788498}"/>
              </a:ext>
            </a:extLst>
          </p:cNvPr>
          <p:cNvSpPr>
            <a:spLocks noGrp="1"/>
          </p:cNvSpPr>
          <p:nvPr>
            <p:ph type="sldNum" sz="quarter" idx="12"/>
          </p:nvPr>
        </p:nvSpPr>
        <p:spPr/>
        <p:txBody>
          <a:bodyPr/>
          <a:lstStyle/>
          <a:p>
            <a:fld id="{41B72526-74DB-478A-89DC-1465606D288A}" type="slidenum">
              <a:rPr lang="en-GB" smtClean="0"/>
              <a:t>‹#›</a:t>
            </a:fld>
            <a:endParaRPr lang="en-GB"/>
          </a:p>
        </p:txBody>
      </p:sp>
    </p:spTree>
    <p:extLst>
      <p:ext uri="{BB962C8B-B14F-4D97-AF65-F5344CB8AC3E}">
        <p14:creationId xmlns:p14="http://schemas.microsoft.com/office/powerpoint/2010/main" val="12820743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C786A-2861-49BE-80DA-87D077F07A37}"/>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6A323AD-9C2B-4D16-9592-17B60261F0F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0B302B4-BDA3-47F4-84AF-2A82F432D7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1E7A351-D4FE-4FC5-87A6-7A9DEC00C47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7ABE2C5-B595-4022-8FC3-CC415B08F6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8F550069-C699-4948-8470-5126F0929413}"/>
              </a:ext>
            </a:extLst>
          </p:cNvPr>
          <p:cNvSpPr>
            <a:spLocks noGrp="1"/>
          </p:cNvSpPr>
          <p:nvPr>
            <p:ph type="dt" sz="half" idx="10"/>
          </p:nvPr>
        </p:nvSpPr>
        <p:spPr/>
        <p:txBody>
          <a:bodyPr/>
          <a:lstStyle/>
          <a:p>
            <a:fld id="{882A0326-3066-4E2D-9173-A83B75CE7D11}" type="datetimeFigureOut">
              <a:rPr lang="en-GB" smtClean="0"/>
              <a:t>09/05/2022</a:t>
            </a:fld>
            <a:endParaRPr lang="en-GB"/>
          </a:p>
        </p:txBody>
      </p:sp>
      <p:sp>
        <p:nvSpPr>
          <p:cNvPr id="8" name="Footer Placeholder 7">
            <a:extLst>
              <a:ext uri="{FF2B5EF4-FFF2-40B4-BE49-F238E27FC236}">
                <a16:creationId xmlns:a16="http://schemas.microsoft.com/office/drawing/2014/main" id="{203083DC-845F-4935-ADDA-D8C42D9A4428}"/>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D0E2997F-EC90-4ECD-B8A1-36969576A58B}"/>
              </a:ext>
            </a:extLst>
          </p:cNvPr>
          <p:cNvSpPr>
            <a:spLocks noGrp="1"/>
          </p:cNvSpPr>
          <p:nvPr>
            <p:ph type="sldNum" sz="quarter" idx="12"/>
          </p:nvPr>
        </p:nvSpPr>
        <p:spPr/>
        <p:txBody>
          <a:bodyPr/>
          <a:lstStyle/>
          <a:p>
            <a:fld id="{41B72526-74DB-478A-89DC-1465606D288A}" type="slidenum">
              <a:rPr lang="en-GB" smtClean="0"/>
              <a:t>‹#›</a:t>
            </a:fld>
            <a:endParaRPr lang="en-GB"/>
          </a:p>
        </p:txBody>
      </p:sp>
    </p:spTree>
    <p:extLst>
      <p:ext uri="{BB962C8B-B14F-4D97-AF65-F5344CB8AC3E}">
        <p14:creationId xmlns:p14="http://schemas.microsoft.com/office/powerpoint/2010/main" val="3838344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F0AEA-7FA8-4D63-8002-CDC5519F5F2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9471E90-2AA2-4EC0-9B31-2B08F688F797}"/>
              </a:ext>
            </a:extLst>
          </p:cNvPr>
          <p:cNvSpPr>
            <a:spLocks noGrp="1"/>
          </p:cNvSpPr>
          <p:nvPr>
            <p:ph type="dt" sz="half" idx="10"/>
          </p:nvPr>
        </p:nvSpPr>
        <p:spPr/>
        <p:txBody>
          <a:bodyPr/>
          <a:lstStyle/>
          <a:p>
            <a:fld id="{882A0326-3066-4E2D-9173-A83B75CE7D11}" type="datetimeFigureOut">
              <a:rPr lang="en-GB" smtClean="0"/>
              <a:t>09/05/2022</a:t>
            </a:fld>
            <a:endParaRPr lang="en-GB"/>
          </a:p>
        </p:txBody>
      </p:sp>
      <p:sp>
        <p:nvSpPr>
          <p:cNvPr id="4" name="Footer Placeholder 3">
            <a:extLst>
              <a:ext uri="{FF2B5EF4-FFF2-40B4-BE49-F238E27FC236}">
                <a16:creationId xmlns:a16="http://schemas.microsoft.com/office/drawing/2014/main" id="{921C25BE-35C0-4B42-A0E9-187D4258976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68C1669-49AD-4E72-A585-CD1FFE33CC04}"/>
              </a:ext>
            </a:extLst>
          </p:cNvPr>
          <p:cNvSpPr>
            <a:spLocks noGrp="1"/>
          </p:cNvSpPr>
          <p:nvPr>
            <p:ph type="sldNum" sz="quarter" idx="12"/>
          </p:nvPr>
        </p:nvSpPr>
        <p:spPr/>
        <p:txBody>
          <a:bodyPr/>
          <a:lstStyle/>
          <a:p>
            <a:fld id="{41B72526-74DB-478A-89DC-1465606D288A}" type="slidenum">
              <a:rPr lang="en-GB" smtClean="0"/>
              <a:t>‹#›</a:t>
            </a:fld>
            <a:endParaRPr lang="en-GB"/>
          </a:p>
        </p:txBody>
      </p:sp>
    </p:spTree>
    <p:extLst>
      <p:ext uri="{BB962C8B-B14F-4D97-AF65-F5344CB8AC3E}">
        <p14:creationId xmlns:p14="http://schemas.microsoft.com/office/powerpoint/2010/main" val="3096248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471EF8C-6DEE-490A-85AE-5765DC73A5F9}"/>
              </a:ext>
            </a:extLst>
          </p:cNvPr>
          <p:cNvSpPr>
            <a:spLocks noGrp="1"/>
          </p:cNvSpPr>
          <p:nvPr>
            <p:ph type="dt" sz="half" idx="10"/>
          </p:nvPr>
        </p:nvSpPr>
        <p:spPr/>
        <p:txBody>
          <a:bodyPr/>
          <a:lstStyle/>
          <a:p>
            <a:fld id="{882A0326-3066-4E2D-9173-A83B75CE7D11}" type="datetimeFigureOut">
              <a:rPr lang="en-GB" smtClean="0"/>
              <a:t>09/05/2022</a:t>
            </a:fld>
            <a:endParaRPr lang="en-GB"/>
          </a:p>
        </p:txBody>
      </p:sp>
      <p:sp>
        <p:nvSpPr>
          <p:cNvPr id="3" name="Footer Placeholder 2">
            <a:extLst>
              <a:ext uri="{FF2B5EF4-FFF2-40B4-BE49-F238E27FC236}">
                <a16:creationId xmlns:a16="http://schemas.microsoft.com/office/drawing/2014/main" id="{1EFC912E-AAE8-4CD7-BA56-F0B48A551B50}"/>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ACFA5E7-CC1F-4727-96E8-20D800781524}"/>
              </a:ext>
            </a:extLst>
          </p:cNvPr>
          <p:cNvSpPr>
            <a:spLocks noGrp="1"/>
          </p:cNvSpPr>
          <p:nvPr>
            <p:ph type="sldNum" sz="quarter" idx="12"/>
          </p:nvPr>
        </p:nvSpPr>
        <p:spPr/>
        <p:txBody>
          <a:bodyPr/>
          <a:lstStyle/>
          <a:p>
            <a:fld id="{41B72526-74DB-478A-89DC-1465606D288A}" type="slidenum">
              <a:rPr lang="en-GB" smtClean="0"/>
              <a:t>‹#›</a:t>
            </a:fld>
            <a:endParaRPr lang="en-GB"/>
          </a:p>
        </p:txBody>
      </p:sp>
    </p:spTree>
    <p:extLst>
      <p:ext uri="{BB962C8B-B14F-4D97-AF65-F5344CB8AC3E}">
        <p14:creationId xmlns:p14="http://schemas.microsoft.com/office/powerpoint/2010/main" val="3222226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C516D-9DC2-419B-A7C2-B9A579491DC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35D2ECB-E011-413C-811F-1592A0B6AC1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D42A489-4595-48EA-92AC-B7ADDB5D237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C668F0-3A87-4A93-8A6E-FFD155D40D3B}"/>
              </a:ext>
            </a:extLst>
          </p:cNvPr>
          <p:cNvSpPr>
            <a:spLocks noGrp="1"/>
          </p:cNvSpPr>
          <p:nvPr>
            <p:ph type="dt" sz="half" idx="10"/>
          </p:nvPr>
        </p:nvSpPr>
        <p:spPr/>
        <p:txBody>
          <a:bodyPr/>
          <a:lstStyle/>
          <a:p>
            <a:fld id="{882A0326-3066-4E2D-9173-A83B75CE7D11}" type="datetimeFigureOut">
              <a:rPr lang="en-GB" smtClean="0"/>
              <a:t>09/05/2022</a:t>
            </a:fld>
            <a:endParaRPr lang="en-GB"/>
          </a:p>
        </p:txBody>
      </p:sp>
      <p:sp>
        <p:nvSpPr>
          <p:cNvPr id="6" name="Footer Placeholder 5">
            <a:extLst>
              <a:ext uri="{FF2B5EF4-FFF2-40B4-BE49-F238E27FC236}">
                <a16:creationId xmlns:a16="http://schemas.microsoft.com/office/drawing/2014/main" id="{AC49C34D-B74F-465B-ABE5-C1E877EB6E0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3D44C2E-982C-4311-8E20-37DBE131E169}"/>
              </a:ext>
            </a:extLst>
          </p:cNvPr>
          <p:cNvSpPr>
            <a:spLocks noGrp="1"/>
          </p:cNvSpPr>
          <p:nvPr>
            <p:ph type="sldNum" sz="quarter" idx="12"/>
          </p:nvPr>
        </p:nvSpPr>
        <p:spPr/>
        <p:txBody>
          <a:bodyPr/>
          <a:lstStyle/>
          <a:p>
            <a:fld id="{41B72526-74DB-478A-89DC-1465606D288A}" type="slidenum">
              <a:rPr lang="en-GB" smtClean="0"/>
              <a:t>‹#›</a:t>
            </a:fld>
            <a:endParaRPr lang="en-GB"/>
          </a:p>
        </p:txBody>
      </p:sp>
    </p:spTree>
    <p:extLst>
      <p:ext uri="{BB962C8B-B14F-4D97-AF65-F5344CB8AC3E}">
        <p14:creationId xmlns:p14="http://schemas.microsoft.com/office/powerpoint/2010/main" val="1203138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5F6E6-ED00-4F64-8BDD-A69912F5A0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2F5EF14-9479-4052-8C3B-B4FE18115A9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D9250E9-0F0C-4131-8BD6-84415ED3EF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39B7CE-0DDE-497D-A70A-84F5018FC415}"/>
              </a:ext>
            </a:extLst>
          </p:cNvPr>
          <p:cNvSpPr>
            <a:spLocks noGrp="1"/>
          </p:cNvSpPr>
          <p:nvPr>
            <p:ph type="dt" sz="half" idx="10"/>
          </p:nvPr>
        </p:nvSpPr>
        <p:spPr/>
        <p:txBody>
          <a:bodyPr/>
          <a:lstStyle/>
          <a:p>
            <a:fld id="{882A0326-3066-4E2D-9173-A83B75CE7D11}" type="datetimeFigureOut">
              <a:rPr lang="en-GB" smtClean="0"/>
              <a:t>09/05/2022</a:t>
            </a:fld>
            <a:endParaRPr lang="en-GB"/>
          </a:p>
        </p:txBody>
      </p:sp>
      <p:sp>
        <p:nvSpPr>
          <p:cNvPr id="6" name="Footer Placeholder 5">
            <a:extLst>
              <a:ext uri="{FF2B5EF4-FFF2-40B4-BE49-F238E27FC236}">
                <a16:creationId xmlns:a16="http://schemas.microsoft.com/office/drawing/2014/main" id="{5BCBA79D-5D74-4C52-AA21-1A29AD4F4ED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B833EBB-0ED1-4517-BDDE-4B655E6DD139}"/>
              </a:ext>
            </a:extLst>
          </p:cNvPr>
          <p:cNvSpPr>
            <a:spLocks noGrp="1"/>
          </p:cNvSpPr>
          <p:nvPr>
            <p:ph type="sldNum" sz="quarter" idx="12"/>
          </p:nvPr>
        </p:nvSpPr>
        <p:spPr/>
        <p:txBody>
          <a:bodyPr/>
          <a:lstStyle/>
          <a:p>
            <a:fld id="{41B72526-74DB-478A-89DC-1465606D288A}" type="slidenum">
              <a:rPr lang="en-GB" smtClean="0"/>
              <a:t>‹#›</a:t>
            </a:fld>
            <a:endParaRPr lang="en-GB"/>
          </a:p>
        </p:txBody>
      </p:sp>
    </p:spTree>
    <p:extLst>
      <p:ext uri="{BB962C8B-B14F-4D97-AF65-F5344CB8AC3E}">
        <p14:creationId xmlns:p14="http://schemas.microsoft.com/office/powerpoint/2010/main" val="2327735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1CEEB8-DB56-4A82-B00D-F8CAD17A651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D508E93-1F25-461F-8AF1-7E8163FD80B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61823E9-49B3-4D9C-B489-9B84567156F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2A0326-3066-4E2D-9173-A83B75CE7D11}" type="datetimeFigureOut">
              <a:rPr lang="en-GB" smtClean="0"/>
              <a:t>09/05/2022</a:t>
            </a:fld>
            <a:endParaRPr lang="en-GB"/>
          </a:p>
        </p:txBody>
      </p:sp>
      <p:sp>
        <p:nvSpPr>
          <p:cNvPr id="5" name="Footer Placeholder 4">
            <a:extLst>
              <a:ext uri="{FF2B5EF4-FFF2-40B4-BE49-F238E27FC236}">
                <a16:creationId xmlns:a16="http://schemas.microsoft.com/office/drawing/2014/main" id="{25AAAC53-C42F-4980-9739-993A0BA3EA5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A65867C-CF2E-4159-B29A-F1C699EF6E8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B72526-74DB-478A-89DC-1465606D288A}" type="slidenum">
              <a:rPr lang="en-GB" smtClean="0"/>
              <a:t>‹#›</a:t>
            </a:fld>
            <a:endParaRPr lang="en-GB"/>
          </a:p>
        </p:txBody>
      </p:sp>
    </p:spTree>
    <p:extLst>
      <p:ext uri="{BB962C8B-B14F-4D97-AF65-F5344CB8AC3E}">
        <p14:creationId xmlns:p14="http://schemas.microsoft.com/office/powerpoint/2010/main" val="2120562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pn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hyperlink" Target="https://www.england.nhs.uk/wp-content/uploads/2021/06/B0664-ics-clinical-and-care-professional-leadership.pdf" TargetMode="Externa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mailto:maria.smith1@nhs.net" TargetMode="External"/><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1519008C-AD19-3643-895B-2BBE4BE41331}"/>
              </a:ext>
            </a:extLst>
          </p:cNvPr>
          <p:cNvSpPr txBox="1">
            <a:spLocks/>
          </p:cNvSpPr>
          <p:nvPr/>
        </p:nvSpPr>
        <p:spPr>
          <a:xfrm>
            <a:off x="285008" y="6018176"/>
            <a:ext cx="7690342" cy="744822"/>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r>
              <a:rPr lang="en-GB" sz="2400" b="1" dirty="0">
                <a:latin typeface="Arial"/>
                <a:cs typeface="Arial"/>
              </a:rPr>
              <a:t>Working together for better health and care</a:t>
            </a:r>
          </a:p>
        </p:txBody>
      </p:sp>
      <p:sp>
        <p:nvSpPr>
          <p:cNvPr id="5" name="Title 1">
            <a:extLst>
              <a:ext uri="{FF2B5EF4-FFF2-40B4-BE49-F238E27FC236}">
                <a16:creationId xmlns:a16="http://schemas.microsoft.com/office/drawing/2014/main" id="{4DAC2A60-8241-354A-902D-B6579C267C83}"/>
              </a:ext>
            </a:extLst>
          </p:cNvPr>
          <p:cNvSpPr txBox="1">
            <a:spLocks/>
          </p:cNvSpPr>
          <p:nvPr/>
        </p:nvSpPr>
        <p:spPr>
          <a:xfrm>
            <a:off x="511628" y="2181448"/>
            <a:ext cx="11168743" cy="74070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pPr algn="ctr"/>
            <a:r>
              <a:rPr lang="en-GB" sz="4000" b="1" dirty="0">
                <a:latin typeface="Arial"/>
                <a:cs typeface="Arial"/>
              </a:rPr>
              <a:t>Policy and Engagement Update</a:t>
            </a:r>
          </a:p>
        </p:txBody>
      </p:sp>
      <p:sp>
        <p:nvSpPr>
          <p:cNvPr id="6" name="TextBox 5">
            <a:extLst>
              <a:ext uri="{FF2B5EF4-FFF2-40B4-BE49-F238E27FC236}">
                <a16:creationId xmlns:a16="http://schemas.microsoft.com/office/drawing/2014/main" id="{E09AC262-A8BF-9941-9FE4-CE2EEB209FEF}"/>
              </a:ext>
            </a:extLst>
          </p:cNvPr>
          <p:cNvSpPr txBox="1"/>
          <p:nvPr/>
        </p:nvSpPr>
        <p:spPr>
          <a:xfrm>
            <a:off x="896530" y="3037456"/>
            <a:ext cx="10552019" cy="1015663"/>
          </a:xfrm>
          <a:prstGeom prst="rect">
            <a:avLst/>
          </a:prstGeom>
          <a:noFill/>
        </p:spPr>
        <p:txBody>
          <a:bodyPr wrap="square" rtlCol="0">
            <a:spAutoFit/>
          </a:bodyPr>
          <a:lstStyle/>
          <a:p>
            <a:pPr algn="ctr"/>
            <a:r>
              <a:rPr lang="en-GB" sz="2000" dirty="0">
                <a:latin typeface="Arial" panose="020B0604020202020204" pitchFamily="34" charset="0"/>
                <a:cs typeface="Arial" panose="020B0604020202020204" pitchFamily="34" charset="0"/>
              </a:rPr>
              <a:t>Frances Newell and Anton Obholzer </a:t>
            </a:r>
          </a:p>
          <a:p>
            <a:pPr algn="ctr"/>
            <a:r>
              <a:rPr lang="en-GB" sz="2000" dirty="0">
                <a:latin typeface="Arial" panose="020B0604020202020204" pitchFamily="34" charset="0"/>
                <a:cs typeface="Arial" panose="020B0604020202020204" pitchFamily="34" charset="0"/>
              </a:rPr>
              <a:t>System Strategy, Policy &amp; Partnerships team </a:t>
            </a:r>
          </a:p>
          <a:p>
            <a:pPr algn="ctr"/>
            <a:r>
              <a:rPr lang="en-GB" sz="2000" dirty="0">
                <a:latin typeface="Arial" panose="020B0604020202020204" pitchFamily="34" charset="0"/>
                <a:cs typeface="Arial" panose="020B0604020202020204" pitchFamily="34" charset="0"/>
              </a:rPr>
              <a:t>NHS England and NHS Improvement</a:t>
            </a:r>
            <a:endParaRPr lang="en-GB" sz="2000" dirty="0">
              <a:latin typeface="Arial"/>
              <a:cs typeface="Arial"/>
            </a:endParaRPr>
          </a:p>
        </p:txBody>
      </p:sp>
      <p:sp>
        <p:nvSpPr>
          <p:cNvPr id="7" name="TextBox 6">
            <a:extLst>
              <a:ext uri="{FF2B5EF4-FFF2-40B4-BE49-F238E27FC236}">
                <a16:creationId xmlns:a16="http://schemas.microsoft.com/office/drawing/2014/main" id="{215917CF-9731-3641-A1F7-3B29DBCCF4B0}"/>
              </a:ext>
            </a:extLst>
          </p:cNvPr>
          <p:cNvSpPr txBox="1"/>
          <p:nvPr/>
        </p:nvSpPr>
        <p:spPr>
          <a:xfrm>
            <a:off x="664709" y="4116918"/>
            <a:ext cx="11015662" cy="338554"/>
          </a:xfrm>
          <a:prstGeom prst="rect">
            <a:avLst/>
          </a:prstGeom>
          <a:noFill/>
        </p:spPr>
        <p:txBody>
          <a:bodyPr wrap="square" rtlCol="0">
            <a:spAutoFit/>
          </a:bodyPr>
          <a:lstStyle/>
          <a:p>
            <a:pPr algn="ctr"/>
            <a:r>
              <a:rPr lang="en-GB" sz="1600" dirty="0">
                <a:solidFill>
                  <a:schemeClr val="bg2">
                    <a:lumMod val="50000"/>
                  </a:schemeClr>
                </a:solidFill>
                <a:latin typeface="Arial" panose="020B0604020202020204" pitchFamily="34" charset="0"/>
                <a:cs typeface="Arial" panose="020B0604020202020204" pitchFamily="34" charset="0"/>
              </a:rPr>
              <a:t>Monday 9</a:t>
            </a:r>
            <a:r>
              <a:rPr lang="en-GB" sz="1600" baseline="30000" dirty="0">
                <a:solidFill>
                  <a:schemeClr val="bg2">
                    <a:lumMod val="50000"/>
                  </a:schemeClr>
                </a:solidFill>
                <a:latin typeface="Arial" panose="020B0604020202020204" pitchFamily="34" charset="0"/>
                <a:cs typeface="Arial" panose="020B0604020202020204" pitchFamily="34" charset="0"/>
              </a:rPr>
              <a:t>th</a:t>
            </a:r>
            <a:r>
              <a:rPr lang="en-GB" sz="1600" dirty="0">
                <a:solidFill>
                  <a:schemeClr val="bg2">
                    <a:lumMod val="50000"/>
                  </a:schemeClr>
                </a:solidFill>
                <a:latin typeface="Arial" panose="020B0604020202020204" pitchFamily="34" charset="0"/>
                <a:cs typeface="Arial" panose="020B0604020202020204" pitchFamily="34" charset="0"/>
              </a:rPr>
              <a:t> May 2022</a:t>
            </a:r>
            <a:endParaRPr lang="en-GB" sz="1600" dirty="0">
              <a:solidFill>
                <a:schemeClr val="bg2">
                  <a:lumMod val="50000"/>
                </a:schemeClr>
              </a:solidFill>
              <a:latin typeface="Arial"/>
              <a:cs typeface="Arial"/>
            </a:endParaRPr>
          </a:p>
        </p:txBody>
      </p:sp>
      <p:sp>
        <p:nvSpPr>
          <p:cNvPr id="9" name="Title 1">
            <a:extLst>
              <a:ext uri="{FF2B5EF4-FFF2-40B4-BE49-F238E27FC236}">
                <a16:creationId xmlns:a16="http://schemas.microsoft.com/office/drawing/2014/main" id="{B77BADEA-2F1D-B14F-B10F-A6AAA9D52134}"/>
              </a:ext>
            </a:extLst>
          </p:cNvPr>
          <p:cNvSpPr txBox="1">
            <a:spLocks/>
          </p:cNvSpPr>
          <p:nvPr/>
        </p:nvSpPr>
        <p:spPr>
          <a:xfrm>
            <a:off x="511628" y="817608"/>
            <a:ext cx="11168743" cy="7407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pPr algn="ctr"/>
            <a:r>
              <a:rPr lang="en-GB" sz="6600" b="1" dirty="0">
                <a:latin typeface="Arial"/>
                <a:cs typeface="Arial"/>
              </a:rPr>
              <a:t>Integrated Care Systems</a:t>
            </a:r>
          </a:p>
        </p:txBody>
      </p:sp>
      <p:pic>
        <p:nvPicPr>
          <p:cNvPr id="10" name="Picture 9">
            <a:extLst>
              <a:ext uri="{FF2B5EF4-FFF2-40B4-BE49-F238E27FC236}">
                <a16:creationId xmlns:a16="http://schemas.microsoft.com/office/drawing/2014/main" id="{316D7B99-B063-A04B-B8AC-BDD6FA2112A8}"/>
              </a:ext>
            </a:extLst>
          </p:cNvPr>
          <p:cNvPicPr>
            <a:picLocks noChangeAspect="1"/>
          </p:cNvPicPr>
          <p:nvPr/>
        </p:nvPicPr>
        <p:blipFill rotWithShape="1">
          <a:blip r:embed="rId2">
            <a:extLst>
              <a:ext uri="{28A0092B-C50C-407E-A947-70E740481C1C}">
                <a14:useLocalDpi xmlns:a14="http://schemas.microsoft.com/office/drawing/2010/main" val="0"/>
              </a:ext>
            </a:extLst>
          </a:blip>
          <a:srcRect l="44649"/>
          <a:stretch/>
        </p:blipFill>
        <p:spPr>
          <a:xfrm>
            <a:off x="0" y="4452374"/>
            <a:ext cx="12192000" cy="1399623"/>
          </a:xfrm>
          <a:prstGeom prst="rect">
            <a:avLst/>
          </a:prstGeom>
        </p:spPr>
      </p:pic>
    </p:spTree>
    <p:extLst>
      <p:ext uri="{BB962C8B-B14F-4D97-AF65-F5344CB8AC3E}">
        <p14:creationId xmlns:p14="http://schemas.microsoft.com/office/powerpoint/2010/main" val="16434800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21817EFA-F014-BD46-B0DE-E7677785504A}"/>
              </a:ext>
            </a:extLst>
          </p:cNvPr>
          <p:cNvSpPr>
            <a:spLocks noGrp="1"/>
          </p:cNvSpPr>
          <p:nvPr>
            <p:ph type="title"/>
          </p:nvPr>
        </p:nvSpPr>
        <p:spPr>
          <a:xfrm>
            <a:off x="690676" y="229034"/>
            <a:ext cx="7255895" cy="611649"/>
          </a:xfrm>
        </p:spPr>
        <p:txBody>
          <a:bodyPr>
            <a:noAutofit/>
          </a:bodyPr>
          <a:lstStyle/>
          <a:p>
            <a:r>
              <a:rPr lang="en-GB" sz="2400" dirty="0">
                <a:solidFill>
                  <a:srgbClr val="008780"/>
                </a:solidFill>
                <a:latin typeface="Arial"/>
                <a:cs typeface="Arial"/>
              </a:rPr>
              <a:t>Embedding the VCSE sector in ICSs </a:t>
            </a:r>
            <a:endParaRPr lang="en-GB" sz="2400" dirty="0">
              <a:solidFill>
                <a:srgbClr val="008780"/>
              </a:solidFill>
            </a:endParaRPr>
          </a:p>
        </p:txBody>
      </p:sp>
      <p:sp>
        <p:nvSpPr>
          <p:cNvPr id="6" name="TextBox 5">
            <a:extLst>
              <a:ext uri="{FF2B5EF4-FFF2-40B4-BE49-F238E27FC236}">
                <a16:creationId xmlns:a16="http://schemas.microsoft.com/office/drawing/2014/main" id="{6A234205-445D-B54B-96B5-3112D3D26EC5}"/>
              </a:ext>
            </a:extLst>
          </p:cNvPr>
          <p:cNvSpPr txBox="1"/>
          <p:nvPr/>
        </p:nvSpPr>
        <p:spPr>
          <a:xfrm>
            <a:off x="345583" y="1366897"/>
            <a:ext cx="11500834" cy="5355312"/>
          </a:xfrm>
          <a:prstGeom prst="rect">
            <a:avLst/>
          </a:prstGeom>
          <a:noFill/>
        </p:spPr>
        <p:txBody>
          <a:bodyPr wrap="square" rtlCol="0">
            <a:spAutoFit/>
          </a:bodyPr>
          <a:lstStyle/>
          <a:p>
            <a:pPr lvl="0" fontAlgn="base">
              <a:defRPr/>
            </a:pPr>
            <a:r>
              <a:rPr lang="en-GB" sz="2000" b="1" dirty="0">
                <a:solidFill>
                  <a:schemeClr val="accent5">
                    <a:lumMod val="75000"/>
                  </a:schemeClr>
                </a:solidFill>
                <a:latin typeface="Arial"/>
                <a:cs typeface="Arial"/>
              </a:rPr>
              <a:t>National Development Programme, led by the Voluntary Partnerships team</a:t>
            </a:r>
            <a:endParaRPr lang="en-GB" sz="2000" b="1" dirty="0">
              <a:solidFill>
                <a:schemeClr val="accent5">
                  <a:lumMod val="75000"/>
                </a:schemeClr>
              </a:solidFill>
              <a:latin typeface="Arial" panose="020B0604020202020204" pitchFamily="34" charset="0"/>
              <a:cs typeface="Arial" panose="020B0604020202020204" pitchFamily="34" charset="0"/>
            </a:endParaRPr>
          </a:p>
          <a:p>
            <a:pPr lvl="0" fontAlgn="base">
              <a:defRPr/>
            </a:pPr>
            <a:endParaRPr lang="en-GB" b="1" dirty="0">
              <a:solidFill>
                <a:srgbClr val="000000"/>
              </a:solidFill>
              <a:latin typeface="Arial" panose="020B0604020202020204" pitchFamily="34" charset="0"/>
              <a:cs typeface="Arial" panose="020B0604020202020204" pitchFamily="34" charset="0"/>
            </a:endParaRPr>
          </a:p>
          <a:p>
            <a:pPr lvl="0" fontAlgn="base">
              <a:defRPr/>
            </a:pPr>
            <a:r>
              <a:rPr lang="en-GB" sz="1600" b="1" dirty="0">
                <a:solidFill>
                  <a:srgbClr val="000000"/>
                </a:solidFill>
                <a:latin typeface="Arial" panose="020B0604020202020204" pitchFamily="34" charset="0"/>
                <a:cs typeface="Arial" panose="020B0604020202020204" pitchFamily="34" charset="0"/>
              </a:rPr>
              <a:t>Aim: </a:t>
            </a:r>
            <a:r>
              <a:rPr lang="en-GB" sz="1600" dirty="0">
                <a:solidFill>
                  <a:srgbClr val="000000"/>
                </a:solidFill>
                <a:latin typeface="Arial" panose="020B0604020202020204" pitchFamily="34" charset="0"/>
                <a:cs typeface="Arial" panose="020B0604020202020204" pitchFamily="34" charset="0"/>
              </a:rPr>
              <a:t>To develop diverse and inclusive system level VCSE Alliances in all 42 ICSs that -</a:t>
            </a:r>
            <a:endParaRPr lang="en-GB" sz="1600" dirty="0"/>
          </a:p>
          <a:p>
            <a:pPr marL="342900" indent="-342900" fontAlgn="base">
              <a:buFont typeface="Arial" panose="020B0604020202020204" pitchFamily="34" charset="0"/>
              <a:buChar char="•"/>
            </a:pPr>
            <a:r>
              <a:rPr lang="en-GB" sz="1600" dirty="0">
                <a:latin typeface="Arial" panose="020B0604020202020204" pitchFamily="34" charset="0"/>
                <a:cs typeface="Arial" panose="020B0604020202020204" pitchFamily="34" charset="0"/>
              </a:rPr>
              <a:t>Encourage and enable the sector to work in a coordinated way; </a:t>
            </a:r>
          </a:p>
          <a:p>
            <a:pPr marL="342900" indent="-342900" fontAlgn="base">
              <a:buFont typeface="Arial" panose="020B0604020202020204" pitchFamily="34" charset="0"/>
              <a:buChar char="•"/>
            </a:pPr>
            <a:r>
              <a:rPr lang="en-GB" sz="1600" dirty="0">
                <a:latin typeface="Arial" panose="020B0604020202020204" pitchFamily="34" charset="0"/>
                <a:cs typeface="Arial" panose="020B0604020202020204" pitchFamily="34" charset="0"/>
              </a:rPr>
              <a:t>Provide the ICS with a single route of contact and engagement with the sector and communities of place and interest as system, place and neighbourhood levels; </a:t>
            </a:r>
          </a:p>
          <a:p>
            <a:pPr marL="342900" indent="-342900" fontAlgn="base">
              <a:buFont typeface="Arial" panose="020B0604020202020204" pitchFamily="34" charset="0"/>
              <a:buChar char="•"/>
            </a:pPr>
            <a:r>
              <a:rPr lang="en-GB" sz="1600" dirty="0">
                <a:latin typeface="Arial" panose="020B0604020202020204" pitchFamily="34" charset="0"/>
                <a:cs typeface="Arial" panose="020B0604020202020204" pitchFamily="34" charset="0"/>
              </a:rPr>
              <a:t>Better position the VCSE sector in an ICS enables it to contribute to the design and delivery of integrated care and have a positive impact on heath priorities, support population groups and reduce health inequalities. </a:t>
            </a:r>
          </a:p>
          <a:p>
            <a:pPr lvl="0" fontAlgn="base">
              <a:defRPr/>
            </a:pPr>
            <a:endParaRPr lang="en-GB" sz="1600" dirty="0">
              <a:solidFill>
                <a:srgbClr val="000000"/>
              </a:solidFill>
              <a:latin typeface="Arial" panose="020B0604020202020204" pitchFamily="34" charset="0"/>
              <a:cs typeface="Arial" panose="020B0604020202020204" pitchFamily="34" charset="0"/>
            </a:endParaRPr>
          </a:p>
          <a:p>
            <a:pPr lvl="0" fontAlgn="base">
              <a:defRPr/>
            </a:pPr>
            <a:r>
              <a:rPr lang="en-GB" sz="1600" b="1" dirty="0">
                <a:solidFill>
                  <a:srgbClr val="000000"/>
                </a:solidFill>
                <a:latin typeface="Arial" panose="020B0604020202020204" pitchFamily="34" charset="0"/>
                <a:cs typeface="Arial" panose="020B0604020202020204" pitchFamily="34" charset="0"/>
              </a:rPr>
              <a:t>Impact:</a:t>
            </a:r>
            <a:r>
              <a:rPr lang="en-GB" sz="1600" dirty="0">
                <a:solidFill>
                  <a:srgbClr val="000000"/>
                </a:solidFill>
                <a:latin typeface="Arial" panose="020B0604020202020204" pitchFamily="34" charset="0"/>
                <a:cs typeface="Arial" panose="020B0604020202020204" pitchFamily="34" charset="0"/>
              </a:rPr>
              <a:t> VCSE sector leaders/representatives are embedded in ICS governance and decision-making structures. The sector works with system partners to influence, inform and deliver plans that will reduce health inequalities and deliver the integration of health and care.</a:t>
            </a:r>
          </a:p>
          <a:p>
            <a:pPr lvl="0" fontAlgn="base">
              <a:defRPr/>
            </a:pPr>
            <a:endParaRPr lang="en-GB" sz="1600" dirty="0">
              <a:solidFill>
                <a:srgbClr val="000000"/>
              </a:solidFill>
              <a:latin typeface="Arial" panose="020B0604020202020204" pitchFamily="34" charset="0"/>
              <a:cs typeface="Arial" panose="020B0604020202020204" pitchFamily="34" charset="0"/>
            </a:endParaRPr>
          </a:p>
          <a:p>
            <a:pPr lvl="0" fontAlgn="base">
              <a:defRPr/>
            </a:pPr>
            <a:r>
              <a:rPr lang="en-GB" sz="1600" b="1" dirty="0">
                <a:solidFill>
                  <a:srgbClr val="000000"/>
                </a:solidFill>
                <a:latin typeface="Arial" panose="020B0604020202020204" pitchFamily="34" charset="0"/>
                <a:cs typeface="Arial" panose="020B0604020202020204" pitchFamily="34" charset="0"/>
              </a:rPr>
              <a:t>Delivery Model:</a:t>
            </a:r>
          </a:p>
          <a:p>
            <a:pPr marL="285750" indent="-285750" fontAlgn="base">
              <a:buFont typeface="Arial" panose="020B0604020202020204" pitchFamily="34" charset="0"/>
              <a:buChar char="•"/>
              <a:defRPr/>
            </a:pPr>
            <a:r>
              <a:rPr lang="en-GB" sz="1600" dirty="0">
                <a:solidFill>
                  <a:srgbClr val="000000"/>
                </a:solidFill>
                <a:latin typeface="Arial" panose="020B0604020202020204" pitchFamily="34" charset="0"/>
                <a:cs typeface="Arial" panose="020B0604020202020204" pitchFamily="34" charset="0"/>
              </a:rPr>
              <a:t>Supporting participation in the programme through d</a:t>
            </a:r>
            <a:r>
              <a:rPr lang="en-GB" sz="1600" dirty="0">
                <a:latin typeface="Arial" panose="020B0604020202020204" pitchFamily="34" charset="0"/>
                <a:cs typeface="Arial" panose="020B0604020202020204" pitchFamily="34" charset="0"/>
              </a:rPr>
              <a:t>eveloping networks that link the system level alliances/groups with the wider VCSE sector.</a:t>
            </a:r>
          </a:p>
          <a:p>
            <a:pPr marL="285750" indent="-285750" fontAlgn="base">
              <a:buFont typeface="Arial" panose="020B0604020202020204" pitchFamily="34" charset="0"/>
              <a:buChar char="•"/>
              <a:defRPr/>
            </a:pPr>
            <a:r>
              <a:rPr lang="en-GB" sz="1600" dirty="0">
                <a:latin typeface="Arial" panose="020B0604020202020204" pitchFamily="34" charset="0"/>
                <a:cs typeface="Arial" panose="020B0604020202020204" pitchFamily="34" charset="0"/>
              </a:rPr>
              <a:t>Facilitation support led by a national partner NAVCA to encourage</a:t>
            </a:r>
            <a:r>
              <a:rPr lang="en-GB" sz="1600" dirty="0">
                <a:solidFill>
                  <a:srgbClr val="000000"/>
                </a:solidFill>
                <a:latin typeface="Arial" panose="020B0604020202020204" pitchFamily="34" charset="0"/>
                <a:cs typeface="Arial" panose="020B0604020202020204" pitchFamily="34" charset="0"/>
              </a:rPr>
              <a:t> the development of the VCSE alliance.</a:t>
            </a:r>
          </a:p>
          <a:p>
            <a:pPr marL="285750" indent="-285750" fontAlgn="base">
              <a:buFont typeface="Arial" panose="020B0604020202020204" pitchFamily="34" charset="0"/>
              <a:buChar char="•"/>
              <a:defRPr/>
            </a:pPr>
            <a:r>
              <a:rPr lang="en-GB" sz="1600" dirty="0">
                <a:solidFill>
                  <a:srgbClr val="000000"/>
                </a:solidFill>
                <a:latin typeface="Arial" panose="020B0604020202020204" pitchFamily="34" charset="0"/>
                <a:cs typeface="Arial" panose="020B0604020202020204" pitchFamily="34" charset="0"/>
              </a:rPr>
              <a:t>Developed resources including an interactive toolkit for ICS and VCSE colleagues. </a:t>
            </a:r>
          </a:p>
          <a:p>
            <a:pPr lvl="0" fontAlgn="base">
              <a:defRPr/>
            </a:pPr>
            <a:endParaRPr lang="en-GB" sz="1600" dirty="0">
              <a:solidFill>
                <a:srgbClr val="000000"/>
              </a:solidFill>
              <a:latin typeface="Arial" panose="020B0604020202020204" pitchFamily="34" charset="0"/>
              <a:cs typeface="Arial" panose="020B0604020202020204" pitchFamily="34" charset="0"/>
            </a:endParaRPr>
          </a:p>
          <a:p>
            <a:pPr fontAlgn="base"/>
            <a:r>
              <a:rPr lang="en-US" sz="1600" b="1" dirty="0">
                <a:latin typeface="Arial" panose="020B0604020202020204" pitchFamily="34" charset="0"/>
                <a:cs typeface="Arial" panose="020B0604020202020204" pitchFamily="34" charset="0"/>
              </a:rPr>
              <a:t>Contact: </a:t>
            </a:r>
            <a:r>
              <a:rPr lang="en-US" sz="1600" dirty="0">
                <a:latin typeface="Arial" panose="020B0604020202020204" pitchFamily="34" charset="0"/>
                <a:cs typeface="Arial" panose="020B0604020202020204" pitchFamily="34" charset="0"/>
              </a:rPr>
              <a:t>england.voluntarypartnerships@nhs.net</a:t>
            </a:r>
            <a:endParaRPr lang="en-GB" sz="1600" dirty="0">
              <a:solidFill>
                <a:srgbClr val="000000"/>
              </a:solidFill>
              <a:latin typeface="Arial" panose="020B0604020202020204" pitchFamily="34" charset="0"/>
              <a:cs typeface="Arial" panose="020B0604020202020204" pitchFamily="34" charset="0"/>
            </a:endParaRPr>
          </a:p>
          <a:p>
            <a:endParaRPr lang="en-GB" sz="1600" dirty="0">
              <a:latin typeface="Arial"/>
              <a:cs typeface="Arial"/>
            </a:endParaRPr>
          </a:p>
        </p:txBody>
      </p:sp>
    </p:spTree>
    <p:extLst>
      <p:ext uri="{BB962C8B-B14F-4D97-AF65-F5344CB8AC3E}">
        <p14:creationId xmlns:p14="http://schemas.microsoft.com/office/powerpoint/2010/main" val="25995173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Diagram&#10;&#10;Description automatically generated">
            <a:extLst>
              <a:ext uri="{FF2B5EF4-FFF2-40B4-BE49-F238E27FC236}">
                <a16:creationId xmlns:a16="http://schemas.microsoft.com/office/drawing/2014/main" id="{1D4405E5-2DC2-4642-9B87-AFAA27F34FF1}"/>
              </a:ext>
            </a:extLst>
          </p:cNvPr>
          <p:cNvPicPr>
            <a:picLocks noChangeAspect="1"/>
          </p:cNvPicPr>
          <p:nvPr/>
        </p:nvPicPr>
        <p:blipFill>
          <a:blip r:embed="rId2"/>
          <a:stretch>
            <a:fillRect/>
          </a:stretch>
        </p:blipFill>
        <p:spPr>
          <a:xfrm>
            <a:off x="1534344" y="1052191"/>
            <a:ext cx="9144000" cy="6886768"/>
          </a:xfrm>
          <a:prstGeom prst="rect">
            <a:avLst/>
          </a:prstGeom>
        </p:spPr>
      </p:pic>
      <p:sp>
        <p:nvSpPr>
          <p:cNvPr id="6" name="Title 2">
            <a:extLst>
              <a:ext uri="{FF2B5EF4-FFF2-40B4-BE49-F238E27FC236}">
                <a16:creationId xmlns:a16="http://schemas.microsoft.com/office/drawing/2014/main" id="{95FF289F-4FEE-4DB0-B2B2-405A7D0F226A}"/>
              </a:ext>
            </a:extLst>
          </p:cNvPr>
          <p:cNvSpPr txBox="1">
            <a:spLocks/>
          </p:cNvSpPr>
          <p:nvPr/>
        </p:nvSpPr>
        <p:spPr>
          <a:xfrm>
            <a:off x="2205304" y="215769"/>
            <a:ext cx="7306294" cy="611649"/>
          </a:xfrm>
          <a:prstGeom prst="rect">
            <a:avLst/>
          </a:prstGeom>
        </p:spPr>
        <p:txBody>
          <a:bodyPr/>
          <a:lstStyle>
            <a:lvl1pPr algn="l" defTabSz="914400" rtl="0" eaLnBrk="1" latinLnBrk="0" hangingPunct="1">
              <a:lnSpc>
                <a:spcPct val="90000"/>
              </a:lnSpc>
              <a:spcBef>
                <a:spcPct val="0"/>
              </a:spcBef>
              <a:buNone/>
              <a:defRPr sz="3600" b="0" kern="1200">
                <a:solidFill>
                  <a:srgbClr val="005EB8"/>
                </a:solidFill>
                <a:latin typeface="Arial" panose="020B0604020202020204" pitchFamily="34" charset="0"/>
                <a:ea typeface="+mj-ea"/>
                <a:cs typeface="Arial" panose="020B0604020202020204" pitchFamily="34" charset="0"/>
              </a:defRPr>
            </a:lvl1pPr>
          </a:lstStyle>
          <a:p>
            <a:pPr>
              <a:defRPr/>
            </a:pPr>
            <a:r>
              <a:rPr lang="en-GB" sz="2800" b="1" dirty="0"/>
              <a:t>Model for VCSE strategic engagement</a:t>
            </a:r>
          </a:p>
        </p:txBody>
      </p:sp>
      <p:sp>
        <p:nvSpPr>
          <p:cNvPr id="2" name="AutoShape 2">
            <a:extLst>
              <a:ext uri="{FF2B5EF4-FFF2-40B4-BE49-F238E27FC236}">
                <a16:creationId xmlns:a16="http://schemas.microsoft.com/office/drawing/2014/main" id="{31FD2D6F-C845-47A7-A7B2-AE2706FDBCAE}"/>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
        <p:nvSpPr>
          <p:cNvPr id="3" name="AutoShape 4">
            <a:extLst>
              <a:ext uri="{FF2B5EF4-FFF2-40B4-BE49-F238E27FC236}">
                <a16:creationId xmlns:a16="http://schemas.microsoft.com/office/drawing/2014/main" id="{D062A9A0-D7B1-49B9-9168-FF72C2B0E27F}"/>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dirty="0"/>
          </a:p>
        </p:txBody>
      </p:sp>
    </p:spTree>
    <p:extLst>
      <p:ext uri="{BB962C8B-B14F-4D97-AF65-F5344CB8AC3E}">
        <p14:creationId xmlns:p14="http://schemas.microsoft.com/office/powerpoint/2010/main" val="24786847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Table 20">
            <a:extLst>
              <a:ext uri="{FF2B5EF4-FFF2-40B4-BE49-F238E27FC236}">
                <a16:creationId xmlns:a16="http://schemas.microsoft.com/office/drawing/2014/main" id="{BE138B16-6706-4F88-83FC-D58E15521D4C}"/>
              </a:ext>
            </a:extLst>
          </p:cNvPr>
          <p:cNvGraphicFramePr>
            <a:graphicFrameLocks/>
          </p:cNvGraphicFramePr>
          <p:nvPr/>
        </p:nvGraphicFramePr>
        <p:xfrm>
          <a:off x="1776000" y="4278488"/>
          <a:ext cx="8640000" cy="2423160"/>
        </p:xfrm>
        <a:graphic>
          <a:graphicData uri="http://schemas.openxmlformats.org/drawingml/2006/table">
            <a:tbl>
              <a:tblPr firstRow="1" bandRow="1">
                <a:tableStyleId>{5C22544A-7EE6-4342-B048-85BDC9FD1C3A}</a:tableStyleId>
              </a:tblPr>
              <a:tblGrid>
                <a:gridCol w="4312660">
                  <a:extLst>
                    <a:ext uri="{9D8B030D-6E8A-4147-A177-3AD203B41FA5}">
                      <a16:colId xmlns:a16="http://schemas.microsoft.com/office/drawing/2014/main" val="1862098419"/>
                    </a:ext>
                  </a:extLst>
                </a:gridCol>
                <a:gridCol w="4327340">
                  <a:extLst>
                    <a:ext uri="{9D8B030D-6E8A-4147-A177-3AD203B41FA5}">
                      <a16:colId xmlns:a16="http://schemas.microsoft.com/office/drawing/2014/main" val="2645531939"/>
                    </a:ext>
                  </a:extLst>
                </a:gridCol>
              </a:tblGrid>
              <a:tr h="342900">
                <a:tc>
                  <a:txBody>
                    <a:bodyPr/>
                    <a:lstStyle/>
                    <a:p>
                      <a:pPr algn="ctr"/>
                      <a:r>
                        <a:rPr lang="en-GB" sz="1500" dirty="0">
                          <a:latin typeface="Arial" panose="020B0604020202020204" pitchFamily="34" charset="0"/>
                          <a:cs typeface="Arial" panose="020B0604020202020204" pitchFamily="34" charset="0"/>
                        </a:rPr>
                        <a:t>Medium Term:</a:t>
                      </a:r>
                    </a:p>
                    <a:p>
                      <a:pPr algn="ctr"/>
                      <a:r>
                        <a:rPr lang="en-GB" sz="1500" dirty="0">
                          <a:latin typeface="Arial" panose="020B0604020202020204" pitchFamily="34" charset="0"/>
                          <a:cs typeface="Arial" panose="020B0604020202020204" pitchFamily="34" charset="0"/>
                        </a:rPr>
                        <a:t>Recovery and Resilience</a:t>
                      </a:r>
                    </a:p>
                  </a:txBody>
                  <a:tcPr marL="68580" marR="68580" marT="34290" marB="34290">
                    <a:solidFill>
                      <a:srgbClr val="00B050"/>
                    </a:solidFill>
                  </a:tcPr>
                </a:tc>
                <a:tc>
                  <a:txBody>
                    <a:bodyPr/>
                    <a:lstStyle/>
                    <a:p>
                      <a:pPr algn="ctr"/>
                      <a:r>
                        <a:rPr lang="en-GB" sz="1500" dirty="0">
                          <a:latin typeface="Arial" panose="020B0604020202020204" pitchFamily="34" charset="0"/>
                          <a:cs typeface="Arial" panose="020B0604020202020204" pitchFamily="34" charset="0"/>
                        </a:rPr>
                        <a:t>Long Term:</a:t>
                      </a:r>
                    </a:p>
                    <a:p>
                      <a:pPr algn="ctr"/>
                      <a:r>
                        <a:rPr lang="en-GB" sz="1500" dirty="0">
                          <a:latin typeface="Arial" panose="020B0604020202020204" pitchFamily="34" charset="0"/>
                          <a:cs typeface="Arial" panose="020B0604020202020204" pitchFamily="34" charset="0"/>
                        </a:rPr>
                        <a:t>Sustainability</a:t>
                      </a:r>
                    </a:p>
                  </a:txBody>
                  <a:tcPr marL="68580" marR="68580" marT="34290" marB="34290">
                    <a:solidFill>
                      <a:srgbClr val="00B050"/>
                    </a:solidFill>
                  </a:tcPr>
                </a:tc>
                <a:extLst>
                  <a:ext uri="{0D108BD9-81ED-4DB2-BD59-A6C34878D82A}">
                    <a16:rowId xmlns:a16="http://schemas.microsoft.com/office/drawing/2014/main" val="4027348725"/>
                  </a:ext>
                </a:extLst>
              </a:tr>
              <a:tr h="1897380">
                <a:tc>
                  <a:txBody>
                    <a:bodyPr/>
                    <a:lstStyle/>
                    <a:p>
                      <a:pPr marL="87313" indent="-87313" rtl="0" fontAlgn="base">
                        <a:buFont typeface="Arial" panose="020B0604020202020204" pitchFamily="34" charset="0"/>
                        <a:buChar char="•"/>
                      </a:pPr>
                      <a:r>
                        <a:rPr lang="en-GB" sz="1500" b="0" i="0" kern="1200" dirty="0">
                          <a:solidFill>
                            <a:schemeClr val="dk1"/>
                          </a:solidFill>
                          <a:effectLst/>
                          <a:latin typeface="Arial" panose="020B0604020202020204" pitchFamily="34" charset="0"/>
                          <a:ea typeface="+mn-ea"/>
                          <a:cs typeface="Arial" panose="020B0604020202020204" pitchFamily="34" charset="0"/>
                        </a:rPr>
                        <a:t>Develop a longer term programme with VCSE providers into a longer-term programme to provide surge capacity from the voluntary sector when required. To be in place Winter 21/22</a:t>
                      </a:r>
                    </a:p>
                    <a:p>
                      <a:pPr marL="87313" indent="-87313" rtl="0" fontAlgn="base">
                        <a:buFont typeface="Arial" panose="020B0604020202020204" pitchFamily="34" charset="0"/>
                        <a:buChar char="•"/>
                      </a:pPr>
                      <a:r>
                        <a:rPr lang="en-GB" sz="1500" b="0" i="0" kern="1200" dirty="0">
                          <a:solidFill>
                            <a:schemeClr val="dk1"/>
                          </a:solidFill>
                          <a:effectLst/>
                          <a:latin typeface="Arial" panose="020B0604020202020204" pitchFamily="34" charset="0"/>
                          <a:ea typeface="+mn-ea"/>
                          <a:cs typeface="Arial" panose="020B0604020202020204" pitchFamily="34" charset="0"/>
                        </a:rPr>
                        <a:t> Explore mobilising additional support for key NHS recovery priorities such as stand up of elective care and supporting people with long covid. </a:t>
                      </a:r>
                    </a:p>
                  </a:txBody>
                  <a:tcPr marL="68580" marR="68580" marT="34290" marB="34290">
                    <a:solidFill>
                      <a:schemeClr val="accent5">
                        <a:lumMod val="20000"/>
                        <a:lumOff val="80000"/>
                      </a:schemeClr>
                    </a:solidFill>
                  </a:tcPr>
                </a:tc>
                <a:tc>
                  <a:txBody>
                    <a:bodyPr/>
                    <a:lstStyle/>
                    <a:p>
                      <a:pPr marL="171450" indent="-171450">
                        <a:buFont typeface="Arial" panose="020B0604020202020204" pitchFamily="34" charset="0"/>
                        <a:buChar char="•"/>
                      </a:pPr>
                      <a:r>
                        <a:rPr lang="en-GB" sz="1500" dirty="0">
                          <a:latin typeface="Arial" panose="020B0604020202020204" pitchFamily="34" charset="0"/>
                          <a:cs typeface="Arial" panose="020B0604020202020204" pitchFamily="34" charset="0"/>
                        </a:rPr>
                        <a:t>Embed a sustainable programme across NHS which allows NHS to call off surge capacity support from voluntary sector when it is needed (e.g. during winter) for key NHS priorities </a:t>
                      </a:r>
                    </a:p>
                    <a:p>
                      <a:pPr marL="171450" indent="-171450">
                        <a:buFont typeface="Arial" panose="020B0604020202020204" pitchFamily="34" charset="0"/>
                        <a:buChar char="•"/>
                      </a:pPr>
                      <a:r>
                        <a:rPr lang="en-GB" sz="1500" dirty="0">
                          <a:latin typeface="Arial" panose="020B0604020202020204" pitchFamily="34" charset="0"/>
                          <a:cs typeface="Arial" panose="020B0604020202020204" pitchFamily="34" charset="0"/>
                        </a:rPr>
                        <a:t>Continue to champion voluntary sector assets within integrated care systems (ICSs) to enhance out of hospital support and integrated care</a:t>
                      </a:r>
                    </a:p>
                  </a:txBody>
                  <a:tcPr marL="68580" marR="68580" marT="34290" marB="34290">
                    <a:solidFill>
                      <a:schemeClr val="accent5">
                        <a:lumMod val="20000"/>
                        <a:lumOff val="80000"/>
                      </a:schemeClr>
                    </a:solidFill>
                  </a:tcPr>
                </a:tc>
                <a:extLst>
                  <a:ext uri="{0D108BD9-81ED-4DB2-BD59-A6C34878D82A}">
                    <a16:rowId xmlns:a16="http://schemas.microsoft.com/office/drawing/2014/main" val="3590506623"/>
                  </a:ext>
                </a:extLst>
              </a:tr>
            </a:tbl>
          </a:graphicData>
        </a:graphic>
      </p:graphicFrame>
      <p:sp>
        <p:nvSpPr>
          <p:cNvPr id="23" name="Rectangle: Rounded Corners 22">
            <a:extLst>
              <a:ext uri="{FF2B5EF4-FFF2-40B4-BE49-F238E27FC236}">
                <a16:creationId xmlns:a16="http://schemas.microsoft.com/office/drawing/2014/main" id="{56CFF498-BCB8-4B2E-A56D-D5C7FB671F40}"/>
              </a:ext>
            </a:extLst>
          </p:cNvPr>
          <p:cNvSpPr/>
          <p:nvPr/>
        </p:nvSpPr>
        <p:spPr>
          <a:xfrm>
            <a:off x="1776000" y="439016"/>
            <a:ext cx="8640000" cy="540000"/>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600" b="1" dirty="0">
                <a:solidFill>
                  <a:schemeClr val="tx1"/>
                </a:solidFill>
                <a:latin typeface="Arial" panose="020B0604020202020204" pitchFamily="34" charset="0"/>
                <a:cs typeface="Arial" panose="020B0604020202020204" pitchFamily="34" charset="0"/>
              </a:rPr>
              <a:t>Voluntary Sector Surge Programme Overarching Ambition</a:t>
            </a:r>
          </a:p>
          <a:p>
            <a:pPr lvl="0" algn="ctr"/>
            <a:r>
              <a:rPr lang="en-GB" sz="1600" dirty="0">
                <a:solidFill>
                  <a:schemeClr val="tx1"/>
                </a:solidFill>
                <a:latin typeface="Arial" panose="020B0604020202020204" pitchFamily="34" charset="0"/>
                <a:cs typeface="Arial" panose="020B0604020202020204" pitchFamily="34" charset="0"/>
              </a:rPr>
              <a:t>Mobilise voluntary sector assets to enhance resilience within health, care and the community</a:t>
            </a:r>
            <a:r>
              <a:rPr lang="en-GB" sz="1050" dirty="0">
                <a:solidFill>
                  <a:schemeClr val="tx1"/>
                </a:solidFill>
                <a:latin typeface="Arial" panose="020B0604020202020204" pitchFamily="34" charset="0"/>
                <a:cs typeface="Arial" panose="020B0604020202020204" pitchFamily="34" charset="0"/>
              </a:rPr>
              <a:t>.</a:t>
            </a:r>
          </a:p>
        </p:txBody>
      </p:sp>
      <p:sp>
        <p:nvSpPr>
          <p:cNvPr id="24" name="Rectangle: Rounded Corners 23">
            <a:extLst>
              <a:ext uri="{FF2B5EF4-FFF2-40B4-BE49-F238E27FC236}">
                <a16:creationId xmlns:a16="http://schemas.microsoft.com/office/drawing/2014/main" id="{192546E2-E5DB-43C1-AF8F-EB6B58AD2D20}"/>
              </a:ext>
            </a:extLst>
          </p:cNvPr>
          <p:cNvSpPr/>
          <p:nvPr/>
        </p:nvSpPr>
        <p:spPr>
          <a:xfrm>
            <a:off x="1776000" y="1057858"/>
            <a:ext cx="8640000" cy="830742"/>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600" b="1" dirty="0">
                <a:solidFill>
                  <a:schemeClr val="tx1"/>
                </a:solidFill>
                <a:latin typeface="Arial" panose="020B0604020202020204" pitchFamily="34" charset="0"/>
                <a:cs typeface="Arial" panose="020B0604020202020204" pitchFamily="34" charset="0"/>
              </a:rPr>
              <a:t>Voluntary Sector Surge Programme</a:t>
            </a:r>
          </a:p>
          <a:p>
            <a:pPr lvl="0" algn="ctr"/>
            <a:r>
              <a:rPr lang="en-GB" sz="1600" dirty="0">
                <a:solidFill>
                  <a:schemeClr val="tx1"/>
                </a:solidFill>
                <a:latin typeface="Arial" panose="020B0604020202020204" pitchFamily="34" charset="0"/>
                <a:cs typeface="Arial" panose="020B0604020202020204" pitchFamily="34" charset="0"/>
              </a:rPr>
              <a:t>A long-term sustainable programme, across the NHS, which allows systems to call off surge capacity support from voluntary sector providers when needed to reduce system pressures.</a:t>
            </a:r>
          </a:p>
        </p:txBody>
      </p:sp>
      <p:sp>
        <p:nvSpPr>
          <p:cNvPr id="25" name="Rectangle: Rounded Corners 24">
            <a:extLst>
              <a:ext uri="{FF2B5EF4-FFF2-40B4-BE49-F238E27FC236}">
                <a16:creationId xmlns:a16="http://schemas.microsoft.com/office/drawing/2014/main" id="{9126E0A9-AB0B-4B0D-A54F-0AAF8FA3D7E3}"/>
              </a:ext>
            </a:extLst>
          </p:cNvPr>
          <p:cNvSpPr/>
          <p:nvPr/>
        </p:nvSpPr>
        <p:spPr>
          <a:xfrm>
            <a:off x="1776000" y="1973627"/>
            <a:ext cx="8640000" cy="674880"/>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en-GB" sz="1400" b="1" dirty="0">
                <a:solidFill>
                  <a:schemeClr val="tx1"/>
                </a:solidFill>
                <a:latin typeface="Arial" panose="020B0604020202020204" pitchFamily="34" charset="0"/>
                <a:cs typeface="Arial" panose="020B0604020202020204" pitchFamily="34" charset="0"/>
              </a:rPr>
              <a:t>2021-2022 </a:t>
            </a:r>
          </a:p>
          <a:p>
            <a:pPr lvl="0" algn="ctr"/>
            <a:r>
              <a:rPr lang="en-GB" sz="1400" dirty="0">
                <a:solidFill>
                  <a:schemeClr val="tx1"/>
                </a:solidFill>
                <a:latin typeface="Arial" panose="020B0604020202020204" pitchFamily="34" charset="0"/>
                <a:cs typeface="Arial" panose="020B0604020202020204" pitchFamily="34" charset="0"/>
              </a:rPr>
              <a:t>Nationally commissioned voluntary sector surge capacity to support recovery and resilience in the NHS for key priorities. Delivered by British Red Cross, Royal Voluntary Service and Age UK. </a:t>
            </a:r>
          </a:p>
        </p:txBody>
      </p:sp>
      <p:sp>
        <p:nvSpPr>
          <p:cNvPr id="9" name="Rectangle: Rounded Corners 8">
            <a:extLst>
              <a:ext uri="{FF2B5EF4-FFF2-40B4-BE49-F238E27FC236}">
                <a16:creationId xmlns:a16="http://schemas.microsoft.com/office/drawing/2014/main" id="{1BE4DD57-532E-4131-9D13-B01729CAED6D}"/>
              </a:ext>
            </a:extLst>
          </p:cNvPr>
          <p:cNvSpPr/>
          <p:nvPr/>
        </p:nvSpPr>
        <p:spPr>
          <a:xfrm>
            <a:off x="1776000" y="2747416"/>
            <a:ext cx="8640000" cy="1531072"/>
          </a:xfrm>
          <a:prstGeom prst="roundRect">
            <a:avLst/>
          </a:prstGeom>
          <a:solidFill>
            <a:schemeClr val="bg1"/>
          </a:solidFill>
          <a:ln w="28575">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sz="1600" b="1" dirty="0">
              <a:solidFill>
                <a:schemeClr val="tx1"/>
              </a:solidFill>
              <a:latin typeface="Arial" panose="020B0604020202020204" pitchFamily="34" charset="0"/>
              <a:cs typeface="Arial" panose="020B0604020202020204" pitchFamily="34" charset="0"/>
            </a:endParaRPr>
          </a:p>
          <a:p>
            <a:pPr lvl="0" algn="ctr"/>
            <a:r>
              <a:rPr lang="en-GB" sz="1600" b="1" dirty="0">
                <a:solidFill>
                  <a:schemeClr val="tx1"/>
                </a:solidFill>
                <a:latin typeface="Arial" panose="020B0604020202020204" pitchFamily="34" charset="0"/>
                <a:cs typeface="Arial" panose="020B0604020202020204" pitchFamily="34" charset="0"/>
              </a:rPr>
              <a:t>2022 - 2023 </a:t>
            </a:r>
          </a:p>
          <a:p>
            <a:pPr lvl="0" algn="ctr"/>
            <a:r>
              <a:rPr lang="en-GB" sz="1600" dirty="0">
                <a:solidFill>
                  <a:schemeClr val="tx1"/>
                </a:solidFill>
                <a:latin typeface="Arial" panose="020B0604020202020204" pitchFamily="34" charset="0"/>
                <a:cs typeface="Arial" panose="020B0604020202020204" pitchFamily="34" charset="0"/>
              </a:rPr>
              <a:t>Continuation of delivery for current programme by British Red Cross, Royal Voluntary Service and Age UK. Current surge support will end June 30</a:t>
            </a:r>
            <a:r>
              <a:rPr lang="en-GB" sz="1600" baseline="30000" dirty="0">
                <a:solidFill>
                  <a:schemeClr val="tx1"/>
                </a:solidFill>
                <a:latin typeface="Arial" panose="020B0604020202020204" pitchFamily="34" charset="0"/>
                <a:cs typeface="Arial" panose="020B0604020202020204" pitchFamily="34" charset="0"/>
              </a:rPr>
              <a:t>th</a:t>
            </a:r>
            <a:r>
              <a:rPr lang="en-GB" sz="1600" dirty="0">
                <a:solidFill>
                  <a:schemeClr val="tx1"/>
                </a:solidFill>
                <a:latin typeface="Arial" panose="020B0604020202020204" pitchFamily="34" charset="0"/>
                <a:cs typeface="Arial" panose="020B0604020202020204" pitchFamily="34" charset="0"/>
              </a:rPr>
              <a:t> 2022.  </a:t>
            </a:r>
          </a:p>
          <a:p>
            <a:pPr lvl="0" algn="ctr"/>
            <a:r>
              <a:rPr lang="en-GB" sz="1600" dirty="0">
                <a:solidFill>
                  <a:schemeClr val="tx1"/>
                </a:solidFill>
                <a:latin typeface="Arial" panose="020B0604020202020204" pitchFamily="34" charset="0"/>
                <a:cs typeface="Arial" panose="020B0604020202020204" pitchFamily="34" charset="0"/>
              </a:rPr>
              <a:t>Regional winter planning must includes the offer of the surge programme.  </a:t>
            </a:r>
          </a:p>
          <a:p>
            <a:pPr lvl="0" algn="ctr"/>
            <a:r>
              <a:rPr lang="en-GB" sz="1600" dirty="0">
                <a:solidFill>
                  <a:schemeClr val="tx1"/>
                </a:solidFill>
                <a:latin typeface="Arial" panose="020B0604020202020204" pitchFamily="34" charset="0"/>
                <a:cs typeface="Arial" panose="020B0604020202020204" pitchFamily="34" charset="0"/>
              </a:rPr>
              <a:t>Networking with ICS VCSE Alliances and smaller VCSE organisations to promote the framework for delivery. </a:t>
            </a:r>
          </a:p>
          <a:p>
            <a:pPr lvl="0" algn="ctr"/>
            <a:endParaRPr lang="en-GB"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5196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oogle Shape;528;p69">
            <a:extLst>
              <a:ext uri="{FF2B5EF4-FFF2-40B4-BE49-F238E27FC236}">
                <a16:creationId xmlns:a16="http://schemas.microsoft.com/office/drawing/2014/main" id="{3ECEA2E5-CA04-4BDA-825E-2D3D88A5898D}"/>
              </a:ext>
            </a:extLst>
          </p:cNvPr>
          <p:cNvGrpSpPr/>
          <p:nvPr/>
        </p:nvGrpSpPr>
        <p:grpSpPr>
          <a:xfrm>
            <a:off x="845021" y="1351352"/>
            <a:ext cx="10412555" cy="5191125"/>
            <a:chOff x="267588" y="994152"/>
            <a:chExt cx="8670206" cy="4232103"/>
          </a:xfrm>
        </p:grpSpPr>
        <p:sp>
          <p:nvSpPr>
            <p:cNvPr id="6" name="Google Shape;529;p69">
              <a:extLst>
                <a:ext uri="{FF2B5EF4-FFF2-40B4-BE49-F238E27FC236}">
                  <a16:creationId xmlns:a16="http://schemas.microsoft.com/office/drawing/2014/main" id="{B3F1FF76-1ED2-482C-AE78-38591820B2BA}"/>
                </a:ext>
              </a:extLst>
            </p:cNvPr>
            <p:cNvSpPr/>
            <p:nvPr/>
          </p:nvSpPr>
          <p:spPr>
            <a:xfrm>
              <a:off x="8012915" y="2204164"/>
              <a:ext cx="38" cy="754581"/>
            </a:xfrm>
            <a:custGeom>
              <a:avLst/>
              <a:gdLst/>
              <a:ahLst/>
              <a:cxnLst/>
              <a:rect l="l" t="t" r="r" b="b"/>
              <a:pathLst>
                <a:path w="1" h="24135" fill="none" extrusionOk="0">
                  <a:moveTo>
                    <a:pt x="0" y="24134"/>
                  </a:moveTo>
                  <a:lnTo>
                    <a:pt x="0" y="0"/>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7" name="Google Shape;530;p69">
              <a:extLst>
                <a:ext uri="{FF2B5EF4-FFF2-40B4-BE49-F238E27FC236}">
                  <a16:creationId xmlns:a16="http://schemas.microsoft.com/office/drawing/2014/main" id="{F9302BC4-37C5-4E9C-AC75-0BDB544F874D}"/>
                </a:ext>
              </a:extLst>
            </p:cNvPr>
            <p:cNvSpPr/>
            <p:nvPr/>
          </p:nvSpPr>
          <p:spPr>
            <a:xfrm>
              <a:off x="7741368" y="2676749"/>
              <a:ext cx="585937" cy="585937"/>
            </a:xfrm>
            <a:custGeom>
              <a:avLst/>
              <a:gdLst/>
              <a:ahLst/>
              <a:cxnLst/>
              <a:rect l="l" t="t" r="r" b="b"/>
              <a:pathLst>
                <a:path w="18741" h="18741" extrusionOk="0">
                  <a:moveTo>
                    <a:pt x="9370" y="0"/>
                  </a:moveTo>
                  <a:cubicBezTo>
                    <a:pt x="4191" y="0"/>
                    <a:pt x="0" y="4191"/>
                    <a:pt x="0" y="9370"/>
                  </a:cubicBezTo>
                  <a:cubicBezTo>
                    <a:pt x="0" y="14538"/>
                    <a:pt x="4191" y="18741"/>
                    <a:pt x="9370" y="18741"/>
                  </a:cubicBezTo>
                  <a:cubicBezTo>
                    <a:pt x="14538" y="18741"/>
                    <a:pt x="18741" y="14538"/>
                    <a:pt x="18741" y="9370"/>
                  </a:cubicBezTo>
                  <a:cubicBezTo>
                    <a:pt x="18741" y="4191"/>
                    <a:pt x="14538" y="0"/>
                    <a:pt x="9370" y="0"/>
                  </a:cubicBez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8" name="Google Shape;531;p69">
              <a:extLst>
                <a:ext uri="{FF2B5EF4-FFF2-40B4-BE49-F238E27FC236}">
                  <a16:creationId xmlns:a16="http://schemas.microsoft.com/office/drawing/2014/main" id="{CD45521C-362D-4CEC-A0B9-FFEC22AB108A}"/>
                </a:ext>
              </a:extLst>
            </p:cNvPr>
            <p:cNvSpPr/>
            <p:nvPr/>
          </p:nvSpPr>
          <p:spPr>
            <a:xfrm>
              <a:off x="1196508" y="2846316"/>
              <a:ext cx="534944" cy="218918"/>
            </a:xfrm>
            <a:custGeom>
              <a:avLst/>
              <a:gdLst/>
              <a:ahLst/>
              <a:cxnLst/>
              <a:rect l="l" t="t" r="r" b="b"/>
              <a:pathLst>
                <a:path w="17110" h="7002" extrusionOk="0">
                  <a:moveTo>
                    <a:pt x="0" y="1"/>
                  </a:moveTo>
                  <a:lnTo>
                    <a:pt x="2810" y="3501"/>
                  </a:lnTo>
                  <a:lnTo>
                    <a:pt x="0" y="7002"/>
                  </a:lnTo>
                  <a:lnTo>
                    <a:pt x="14300" y="7002"/>
                  </a:lnTo>
                  <a:lnTo>
                    <a:pt x="17110" y="3501"/>
                  </a:lnTo>
                  <a:lnTo>
                    <a:pt x="14300" y="1"/>
                  </a:ln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9" name="Google Shape;532;p69">
              <a:extLst>
                <a:ext uri="{FF2B5EF4-FFF2-40B4-BE49-F238E27FC236}">
                  <a16:creationId xmlns:a16="http://schemas.microsoft.com/office/drawing/2014/main" id="{819FEC22-8B3E-428F-9947-C38B6A0D84A9}"/>
                </a:ext>
              </a:extLst>
            </p:cNvPr>
            <p:cNvSpPr/>
            <p:nvPr/>
          </p:nvSpPr>
          <p:spPr>
            <a:xfrm>
              <a:off x="1130390" y="2204176"/>
              <a:ext cx="38" cy="754581"/>
            </a:xfrm>
            <a:custGeom>
              <a:avLst/>
              <a:gdLst/>
              <a:ahLst/>
              <a:cxnLst/>
              <a:rect l="l" t="t" r="r" b="b"/>
              <a:pathLst>
                <a:path w="1" h="24135" fill="none" extrusionOk="0">
                  <a:moveTo>
                    <a:pt x="0" y="24134"/>
                  </a:moveTo>
                  <a:lnTo>
                    <a:pt x="0" y="0"/>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10" name="Google Shape;533;p69">
              <a:extLst>
                <a:ext uri="{FF2B5EF4-FFF2-40B4-BE49-F238E27FC236}">
                  <a16:creationId xmlns:a16="http://schemas.microsoft.com/office/drawing/2014/main" id="{00D62976-FA1F-4A3E-A484-0810E81879A4}"/>
                </a:ext>
              </a:extLst>
            </p:cNvPr>
            <p:cNvSpPr/>
            <p:nvPr/>
          </p:nvSpPr>
          <p:spPr>
            <a:xfrm>
              <a:off x="267588" y="1328262"/>
              <a:ext cx="1726971" cy="1320693"/>
            </a:xfrm>
            <a:custGeom>
              <a:avLst/>
              <a:gdLst/>
              <a:ahLst/>
              <a:cxnLst/>
              <a:rect l="l" t="t" r="r" b="b"/>
              <a:pathLst>
                <a:path w="45185" h="31591" extrusionOk="0">
                  <a:moveTo>
                    <a:pt x="2858" y="0"/>
                  </a:moveTo>
                  <a:cubicBezTo>
                    <a:pt x="1274" y="0"/>
                    <a:pt x="0" y="1274"/>
                    <a:pt x="0" y="2846"/>
                  </a:cubicBezTo>
                  <a:lnTo>
                    <a:pt x="0" y="21669"/>
                  </a:lnTo>
                  <a:cubicBezTo>
                    <a:pt x="0" y="25753"/>
                    <a:pt x="3310" y="29063"/>
                    <a:pt x="7394" y="29063"/>
                  </a:cubicBezTo>
                  <a:lnTo>
                    <a:pt x="18121" y="29063"/>
                  </a:lnTo>
                  <a:cubicBezTo>
                    <a:pt x="18157" y="29111"/>
                    <a:pt x="18193" y="29170"/>
                    <a:pt x="18240" y="29206"/>
                  </a:cubicBezTo>
                  <a:lnTo>
                    <a:pt x="19241" y="30206"/>
                  </a:lnTo>
                  <a:cubicBezTo>
                    <a:pt x="20163" y="31129"/>
                    <a:pt x="21375" y="31590"/>
                    <a:pt x="22586" y="31590"/>
                  </a:cubicBezTo>
                  <a:cubicBezTo>
                    <a:pt x="23798" y="31590"/>
                    <a:pt x="25009" y="31129"/>
                    <a:pt x="25932" y="30206"/>
                  </a:cubicBezTo>
                  <a:lnTo>
                    <a:pt x="26932" y="29206"/>
                  </a:lnTo>
                  <a:cubicBezTo>
                    <a:pt x="26980" y="29170"/>
                    <a:pt x="27003" y="29111"/>
                    <a:pt x="27051" y="29063"/>
                  </a:cubicBezTo>
                  <a:lnTo>
                    <a:pt x="37779" y="29063"/>
                  </a:lnTo>
                  <a:cubicBezTo>
                    <a:pt x="41874" y="29063"/>
                    <a:pt x="45184" y="25753"/>
                    <a:pt x="45184" y="21669"/>
                  </a:cubicBezTo>
                  <a:lnTo>
                    <a:pt x="45184" y="2846"/>
                  </a:lnTo>
                  <a:cubicBezTo>
                    <a:pt x="45184" y="1274"/>
                    <a:pt x="43898" y="0"/>
                    <a:pt x="42327" y="0"/>
                  </a:cubicBezTo>
                  <a:close/>
                </a:path>
              </a:pathLst>
            </a:custGeom>
            <a:solidFill>
              <a:srgbClr val="F2F2F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Pts val="1100"/>
                <a:buFont typeface="Arial"/>
                <a:buNone/>
                <a:tabLst/>
                <a:defRPr/>
              </a:pPr>
              <a:endParaRPr kumimoji="0" sz="12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a:p>
              <a:pPr marL="0" marR="0" lvl="0" indent="0" algn="ctr" defTabSz="914400" eaLnBrk="1" fontAlgn="auto" latinLnBrk="0" hangingPunct="1">
                <a:lnSpc>
                  <a:spcPct val="100000"/>
                </a:lnSpc>
                <a:spcBef>
                  <a:spcPts val="0"/>
                </a:spcBef>
                <a:spcAft>
                  <a:spcPts val="0"/>
                </a:spcAft>
                <a:buClr>
                  <a:srgbClr val="000000"/>
                </a:buClr>
                <a:buSzPts val="1100"/>
                <a:buFont typeface="Arial"/>
                <a:buNone/>
                <a:tabLst/>
                <a:defRPr/>
              </a:pPr>
              <a:endParaRPr kumimoji="0" sz="12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11" name="Google Shape;534;p69">
              <a:extLst>
                <a:ext uri="{FF2B5EF4-FFF2-40B4-BE49-F238E27FC236}">
                  <a16:creationId xmlns:a16="http://schemas.microsoft.com/office/drawing/2014/main" id="{19613908-E8EF-414F-952C-FC4202C94981}"/>
                </a:ext>
              </a:extLst>
            </p:cNvPr>
            <p:cNvSpPr/>
            <p:nvPr/>
          </p:nvSpPr>
          <p:spPr>
            <a:xfrm>
              <a:off x="267588" y="1023462"/>
              <a:ext cx="1726971" cy="336536"/>
            </a:xfrm>
            <a:custGeom>
              <a:avLst/>
              <a:gdLst/>
              <a:ahLst/>
              <a:cxnLst/>
              <a:rect l="l" t="t" r="r" b="b"/>
              <a:pathLst>
                <a:path w="45185" h="10764" extrusionOk="0">
                  <a:moveTo>
                    <a:pt x="2846" y="0"/>
                  </a:moveTo>
                  <a:cubicBezTo>
                    <a:pt x="1274" y="0"/>
                    <a:pt x="0" y="1274"/>
                    <a:pt x="0" y="2846"/>
                  </a:cubicBezTo>
                  <a:lnTo>
                    <a:pt x="0" y="10763"/>
                  </a:lnTo>
                  <a:lnTo>
                    <a:pt x="45184" y="10763"/>
                  </a:lnTo>
                  <a:lnTo>
                    <a:pt x="45184" y="2846"/>
                  </a:lnTo>
                  <a:cubicBezTo>
                    <a:pt x="45184" y="1274"/>
                    <a:pt x="43910" y="0"/>
                    <a:pt x="42339" y="0"/>
                  </a:cubicBez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lang="en-GB" sz="1600" b="1" kern="0">
                  <a:solidFill>
                    <a:srgbClr val="FFFFFF"/>
                  </a:solidFill>
                  <a:latin typeface="Arial"/>
                  <a:cs typeface="Arial"/>
                  <a:sym typeface="Arial"/>
                </a:rPr>
                <a:t>2014</a:t>
              </a:r>
              <a:endParaRPr kumimoji="0" sz="1600" b="1" i="0" u="none" strike="noStrike" kern="0" cap="none" spc="0" normalizeH="0" baseline="0" noProof="0">
                <a:ln>
                  <a:noFill/>
                </a:ln>
                <a:solidFill>
                  <a:srgbClr val="FFFFFF"/>
                </a:solidFill>
                <a:effectLst/>
                <a:uLnTx/>
                <a:uFillTx/>
                <a:latin typeface="Arial"/>
                <a:cs typeface="Arial"/>
                <a:sym typeface="Arial"/>
              </a:endParaRPr>
            </a:p>
          </p:txBody>
        </p:sp>
        <p:sp>
          <p:nvSpPr>
            <p:cNvPr id="12" name="Google Shape;535;p69">
              <a:extLst>
                <a:ext uri="{FF2B5EF4-FFF2-40B4-BE49-F238E27FC236}">
                  <a16:creationId xmlns:a16="http://schemas.microsoft.com/office/drawing/2014/main" id="{DEE58114-DF4A-4A4B-A7F6-DAB9591A58F3}"/>
                </a:ext>
              </a:extLst>
            </p:cNvPr>
            <p:cNvSpPr/>
            <p:nvPr/>
          </p:nvSpPr>
          <p:spPr>
            <a:xfrm>
              <a:off x="833167" y="2665786"/>
              <a:ext cx="585969" cy="585937"/>
            </a:xfrm>
            <a:custGeom>
              <a:avLst/>
              <a:gdLst/>
              <a:ahLst/>
              <a:cxnLst/>
              <a:rect l="l" t="t" r="r" b="b"/>
              <a:pathLst>
                <a:path w="18742" h="18741" extrusionOk="0">
                  <a:moveTo>
                    <a:pt x="9371" y="0"/>
                  </a:moveTo>
                  <a:cubicBezTo>
                    <a:pt x="4204" y="0"/>
                    <a:pt x="1" y="4191"/>
                    <a:pt x="1" y="9370"/>
                  </a:cubicBezTo>
                  <a:cubicBezTo>
                    <a:pt x="1" y="14538"/>
                    <a:pt x="4204" y="18741"/>
                    <a:pt x="9371" y="18741"/>
                  </a:cubicBezTo>
                  <a:cubicBezTo>
                    <a:pt x="14550" y="18741"/>
                    <a:pt x="18741" y="14538"/>
                    <a:pt x="18741" y="9370"/>
                  </a:cubicBezTo>
                  <a:cubicBezTo>
                    <a:pt x="18741" y="4191"/>
                    <a:pt x="14550" y="0"/>
                    <a:pt x="9371" y="0"/>
                  </a:cubicBez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13" name="Google Shape;536;p69">
              <a:extLst>
                <a:ext uri="{FF2B5EF4-FFF2-40B4-BE49-F238E27FC236}">
                  <a16:creationId xmlns:a16="http://schemas.microsoft.com/office/drawing/2014/main" id="{3304845C-295C-417A-9F3F-C84D29875288}"/>
                </a:ext>
              </a:extLst>
            </p:cNvPr>
            <p:cNvSpPr/>
            <p:nvPr/>
          </p:nvSpPr>
          <p:spPr>
            <a:xfrm>
              <a:off x="908392" y="2740606"/>
              <a:ext cx="435928" cy="436303"/>
            </a:xfrm>
            <a:custGeom>
              <a:avLst/>
              <a:gdLst/>
              <a:ahLst/>
              <a:cxnLst/>
              <a:rect l="l" t="t" r="r" b="b"/>
              <a:pathLst>
                <a:path w="13943" h="13955" extrusionOk="0">
                  <a:moveTo>
                    <a:pt x="6965" y="0"/>
                  </a:moveTo>
                  <a:cubicBezTo>
                    <a:pt x="3119" y="0"/>
                    <a:pt x="0" y="3120"/>
                    <a:pt x="0" y="6977"/>
                  </a:cubicBezTo>
                  <a:cubicBezTo>
                    <a:pt x="0" y="10823"/>
                    <a:pt x="3119" y="13954"/>
                    <a:pt x="6965" y="13954"/>
                  </a:cubicBezTo>
                  <a:cubicBezTo>
                    <a:pt x="10823" y="13954"/>
                    <a:pt x="13942" y="10823"/>
                    <a:pt x="13942" y="6977"/>
                  </a:cubicBezTo>
                  <a:cubicBezTo>
                    <a:pt x="13942" y="3120"/>
                    <a:pt x="10823" y="0"/>
                    <a:pt x="696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14" name="Google Shape;537;p69">
              <a:extLst>
                <a:ext uri="{FF2B5EF4-FFF2-40B4-BE49-F238E27FC236}">
                  <a16:creationId xmlns:a16="http://schemas.microsoft.com/office/drawing/2014/main" id="{851C20D2-989A-4FC6-8944-CB7D7211FF73}"/>
                </a:ext>
              </a:extLst>
            </p:cNvPr>
            <p:cNvSpPr txBox="1"/>
            <p:nvPr/>
          </p:nvSpPr>
          <p:spPr>
            <a:xfrm>
              <a:off x="391506" y="1410943"/>
              <a:ext cx="1502741" cy="1230983"/>
            </a:xfrm>
            <a:prstGeom prst="rect">
              <a:avLst/>
            </a:prstGeom>
            <a:noFill/>
            <a:ln>
              <a:noFill/>
            </a:ln>
          </p:spPr>
          <p:txBody>
            <a:bodyPr spcFirstLastPara="1" wrap="square" lIns="18000" tIns="54000" rIns="18000" bIns="54000" anchor="t" anchorCtr="0">
              <a:noAutofit/>
            </a:bodyPr>
            <a:lstStyle/>
            <a:p>
              <a:pPr lvl="0">
                <a:buClr>
                  <a:srgbClr val="000000"/>
                </a:buClr>
              </a:pPr>
              <a:r>
                <a:rPr lang="en-US" sz="1200" dirty="0">
                  <a:latin typeface="Arial"/>
                  <a:ea typeface="Calibri" panose="020F0502020204030204" pitchFamily="34" charset="0"/>
                  <a:cs typeface="Arial"/>
                </a:rPr>
                <a:t>NHS and local government leaders set out a vision of more collaboration in the </a:t>
              </a:r>
              <a:r>
                <a:rPr lang="en-US" sz="1200" i="1" dirty="0">
                  <a:latin typeface="Arial"/>
                  <a:ea typeface="Calibri" panose="020F0502020204030204" pitchFamily="34" charset="0"/>
                  <a:cs typeface="Arial"/>
                </a:rPr>
                <a:t>NHS Five Year Forward View</a:t>
              </a:r>
              <a:endParaRPr kumimoji="0" sz="1200" b="0" i="0" u="none" strike="noStrike" kern="0" cap="none" spc="0" normalizeH="0" baseline="0" noProof="0" dirty="0">
                <a:ln>
                  <a:noFill/>
                </a:ln>
                <a:solidFill>
                  <a:srgbClr val="434343"/>
                </a:solidFill>
                <a:effectLst/>
                <a:uLnTx/>
                <a:uFillTx/>
                <a:latin typeface="Arial"/>
                <a:cs typeface="Arial"/>
                <a:sym typeface="Arial"/>
              </a:endParaRPr>
            </a:p>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dirty="0">
                <a:ln>
                  <a:noFill/>
                </a:ln>
                <a:solidFill>
                  <a:srgbClr val="434343"/>
                </a:solidFill>
                <a:effectLst/>
                <a:uLnTx/>
                <a:uFillTx/>
                <a:latin typeface="Arial"/>
                <a:cs typeface="Arial"/>
                <a:sym typeface="Arial"/>
              </a:endParaRPr>
            </a:p>
          </p:txBody>
        </p:sp>
        <p:sp>
          <p:nvSpPr>
            <p:cNvPr id="15" name="Google Shape;538;p69">
              <a:extLst>
                <a:ext uri="{FF2B5EF4-FFF2-40B4-BE49-F238E27FC236}">
                  <a16:creationId xmlns:a16="http://schemas.microsoft.com/office/drawing/2014/main" id="{C41F5BCB-B7DD-425E-8DF9-604A6F9C9B99}"/>
                </a:ext>
              </a:extLst>
            </p:cNvPr>
            <p:cNvSpPr/>
            <p:nvPr/>
          </p:nvSpPr>
          <p:spPr>
            <a:xfrm>
              <a:off x="3402766" y="2204176"/>
              <a:ext cx="38" cy="754581"/>
            </a:xfrm>
            <a:custGeom>
              <a:avLst/>
              <a:gdLst/>
              <a:ahLst/>
              <a:cxnLst/>
              <a:rect l="l" t="t" r="r" b="b"/>
              <a:pathLst>
                <a:path w="1" h="24135" fill="none" extrusionOk="0">
                  <a:moveTo>
                    <a:pt x="0" y="24134"/>
                  </a:moveTo>
                  <a:lnTo>
                    <a:pt x="0" y="0"/>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16" name="Google Shape;539;p69">
              <a:extLst>
                <a:ext uri="{FF2B5EF4-FFF2-40B4-BE49-F238E27FC236}">
                  <a16:creationId xmlns:a16="http://schemas.microsoft.com/office/drawing/2014/main" id="{4E36277C-1CA2-4AD7-8A81-725284BDEAE1}"/>
                </a:ext>
              </a:extLst>
            </p:cNvPr>
            <p:cNvSpPr/>
            <p:nvPr/>
          </p:nvSpPr>
          <p:spPr>
            <a:xfrm>
              <a:off x="2457464" y="1275002"/>
              <a:ext cx="1903117" cy="1194161"/>
            </a:xfrm>
            <a:custGeom>
              <a:avLst/>
              <a:gdLst/>
              <a:ahLst/>
              <a:cxnLst/>
              <a:rect l="l" t="t" r="r" b="b"/>
              <a:pathLst>
                <a:path w="45173" h="31591" extrusionOk="0">
                  <a:moveTo>
                    <a:pt x="2846" y="0"/>
                  </a:moveTo>
                  <a:cubicBezTo>
                    <a:pt x="1274" y="0"/>
                    <a:pt x="0" y="1274"/>
                    <a:pt x="0" y="2846"/>
                  </a:cubicBezTo>
                  <a:lnTo>
                    <a:pt x="0" y="21669"/>
                  </a:lnTo>
                  <a:cubicBezTo>
                    <a:pt x="0" y="25753"/>
                    <a:pt x="3310" y="29063"/>
                    <a:pt x="7394" y="29063"/>
                  </a:cubicBezTo>
                  <a:lnTo>
                    <a:pt x="18121" y="29063"/>
                  </a:lnTo>
                  <a:cubicBezTo>
                    <a:pt x="18157" y="29111"/>
                    <a:pt x="18193" y="29170"/>
                    <a:pt x="18241" y="29206"/>
                  </a:cubicBezTo>
                  <a:lnTo>
                    <a:pt x="19229" y="30206"/>
                  </a:lnTo>
                  <a:cubicBezTo>
                    <a:pt x="20157" y="31129"/>
                    <a:pt x="21369" y="31590"/>
                    <a:pt x="22580" y="31590"/>
                  </a:cubicBezTo>
                  <a:cubicBezTo>
                    <a:pt x="23792" y="31590"/>
                    <a:pt x="25003" y="31129"/>
                    <a:pt x="25932" y="30206"/>
                  </a:cubicBezTo>
                  <a:lnTo>
                    <a:pt x="26920" y="29206"/>
                  </a:lnTo>
                  <a:cubicBezTo>
                    <a:pt x="26968" y="29170"/>
                    <a:pt x="27004" y="29111"/>
                    <a:pt x="27039" y="29063"/>
                  </a:cubicBezTo>
                  <a:lnTo>
                    <a:pt x="37779" y="29063"/>
                  </a:lnTo>
                  <a:cubicBezTo>
                    <a:pt x="41863" y="29063"/>
                    <a:pt x="45172" y="25753"/>
                    <a:pt x="45172" y="21669"/>
                  </a:cubicBezTo>
                  <a:lnTo>
                    <a:pt x="45172" y="2846"/>
                  </a:lnTo>
                  <a:cubicBezTo>
                    <a:pt x="45172" y="1274"/>
                    <a:pt x="43899" y="0"/>
                    <a:pt x="42327" y="0"/>
                  </a:cubicBezTo>
                  <a:close/>
                </a:path>
              </a:pathLst>
            </a:custGeom>
            <a:solidFill>
              <a:srgbClr val="F2F2F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17" name="Google Shape;540;p69">
              <a:extLst>
                <a:ext uri="{FF2B5EF4-FFF2-40B4-BE49-F238E27FC236}">
                  <a16:creationId xmlns:a16="http://schemas.microsoft.com/office/drawing/2014/main" id="{89313A04-9078-4A85-8866-1828040941E5}"/>
                </a:ext>
              </a:extLst>
            </p:cNvPr>
            <p:cNvSpPr txBox="1"/>
            <p:nvPr/>
          </p:nvSpPr>
          <p:spPr>
            <a:xfrm>
              <a:off x="2545290" y="1387481"/>
              <a:ext cx="1891529" cy="860400"/>
            </a:xfrm>
            <a:prstGeom prst="rect">
              <a:avLst/>
            </a:prstGeom>
            <a:noFill/>
            <a:ln>
              <a:noFill/>
            </a:ln>
          </p:spPr>
          <p:txBody>
            <a:bodyPr spcFirstLastPara="1" wrap="square" lIns="18000" tIns="54000" rIns="18000" bIns="54000" anchor="t" anchorCtr="0">
              <a:noAutofit/>
            </a:bodyPr>
            <a:lstStyle/>
            <a:p>
              <a:pPr>
                <a:lnSpc>
                  <a:spcPct val="107000"/>
                </a:lnSpc>
                <a:spcAft>
                  <a:spcPts val="800"/>
                </a:spcAft>
              </a:pPr>
              <a:r>
                <a:rPr lang="en-US" sz="1200" dirty="0">
                  <a:latin typeface="Arial"/>
                  <a:ea typeface="Calibri" panose="020F0502020204030204" pitchFamily="34" charset="0"/>
                  <a:cs typeface="Arial"/>
                </a:rPr>
                <a:t>NHS and local councils form partnerships through the Better Care Fund to consider health and care priorities and plan services together. </a:t>
              </a:r>
              <a:endParaRPr lang="en-GB" sz="1200" dirty="0">
                <a:latin typeface="Arial"/>
                <a:ea typeface="Calibri" panose="020F0502020204030204" pitchFamily="34" charset="0"/>
                <a:cs typeface="Arial"/>
              </a:endParaRPr>
            </a:p>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dirty="0">
                <a:ln>
                  <a:noFill/>
                </a:ln>
                <a:solidFill>
                  <a:srgbClr val="434343"/>
                </a:solidFill>
                <a:effectLst/>
                <a:uLnTx/>
                <a:uFillTx/>
                <a:latin typeface="Arial"/>
                <a:cs typeface="Arial"/>
                <a:sym typeface="Arial"/>
              </a:endParaRPr>
            </a:p>
          </p:txBody>
        </p:sp>
        <p:sp>
          <p:nvSpPr>
            <p:cNvPr id="18" name="Google Shape;541;p69">
              <a:extLst>
                <a:ext uri="{FF2B5EF4-FFF2-40B4-BE49-F238E27FC236}">
                  <a16:creationId xmlns:a16="http://schemas.microsoft.com/office/drawing/2014/main" id="{989B126A-2409-419E-8035-FA4157A3E382}"/>
                </a:ext>
              </a:extLst>
            </p:cNvPr>
            <p:cNvSpPr/>
            <p:nvPr/>
          </p:nvSpPr>
          <p:spPr>
            <a:xfrm>
              <a:off x="2481267" y="1018784"/>
              <a:ext cx="1898553" cy="336536"/>
            </a:xfrm>
            <a:custGeom>
              <a:avLst/>
              <a:gdLst/>
              <a:ahLst/>
              <a:cxnLst/>
              <a:rect l="l" t="t" r="r" b="b"/>
              <a:pathLst>
                <a:path w="45173" h="10764" extrusionOk="0">
                  <a:moveTo>
                    <a:pt x="2846" y="0"/>
                  </a:moveTo>
                  <a:cubicBezTo>
                    <a:pt x="1274" y="0"/>
                    <a:pt x="0" y="1274"/>
                    <a:pt x="0" y="2846"/>
                  </a:cubicBezTo>
                  <a:lnTo>
                    <a:pt x="0" y="10763"/>
                  </a:lnTo>
                  <a:lnTo>
                    <a:pt x="45172" y="10763"/>
                  </a:lnTo>
                  <a:lnTo>
                    <a:pt x="45172" y="2846"/>
                  </a:lnTo>
                  <a:cubicBezTo>
                    <a:pt x="45172" y="1274"/>
                    <a:pt x="43899" y="0"/>
                    <a:pt x="42327" y="0"/>
                  </a:cubicBezTo>
                  <a:close/>
                </a:path>
              </a:pathLst>
            </a:custGeom>
            <a:solidFill>
              <a:srgbClr val="76869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lang="en-GB" sz="1600" kern="0">
                  <a:solidFill>
                    <a:srgbClr val="FFFFFF"/>
                  </a:solidFill>
                  <a:latin typeface="Arial" panose="020B0604020202020204" pitchFamily="34" charset="0"/>
                  <a:cs typeface="Arial" panose="020B0604020202020204" pitchFamily="34" charset="0"/>
                  <a:sym typeface="Fira Sans Extra Condensed Medium"/>
                </a:rPr>
                <a:t>2016</a:t>
              </a:r>
              <a:endParaRPr kumimoji="0" sz="1600" b="1" i="0" u="none" strike="noStrike" kern="0" cap="none" spc="0" normalizeH="0" baseline="0" noProof="0">
                <a:ln>
                  <a:noFill/>
                </a:ln>
                <a:solidFill>
                  <a:srgbClr val="FFFFFF"/>
                </a:solidFill>
                <a:effectLst/>
                <a:uLnTx/>
                <a:uFillTx/>
                <a:latin typeface="Arial" panose="020B0604020202020204" pitchFamily="34" charset="0"/>
                <a:cs typeface="Arial" panose="020B0604020202020204" pitchFamily="34" charset="0"/>
                <a:sym typeface="Arial"/>
              </a:endParaRPr>
            </a:p>
          </p:txBody>
        </p:sp>
        <p:sp>
          <p:nvSpPr>
            <p:cNvPr id="19" name="Google Shape;542;p69">
              <a:extLst>
                <a:ext uri="{FF2B5EF4-FFF2-40B4-BE49-F238E27FC236}">
                  <a16:creationId xmlns:a16="http://schemas.microsoft.com/office/drawing/2014/main" id="{D401113F-B797-4B15-973F-3F79A88968E2}"/>
                </a:ext>
              </a:extLst>
            </p:cNvPr>
            <p:cNvSpPr/>
            <p:nvPr/>
          </p:nvSpPr>
          <p:spPr>
            <a:xfrm>
              <a:off x="2773779" y="2846316"/>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76869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0" name="Google Shape;543;p69">
              <a:extLst>
                <a:ext uri="{FF2B5EF4-FFF2-40B4-BE49-F238E27FC236}">
                  <a16:creationId xmlns:a16="http://schemas.microsoft.com/office/drawing/2014/main" id="{39933AE7-A9F9-4159-B204-7C4FE8B48D57}"/>
                </a:ext>
              </a:extLst>
            </p:cNvPr>
            <p:cNvSpPr/>
            <p:nvPr/>
          </p:nvSpPr>
          <p:spPr>
            <a:xfrm>
              <a:off x="3481630" y="2846316"/>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76869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1" name="Google Shape;544;p69">
              <a:extLst>
                <a:ext uri="{FF2B5EF4-FFF2-40B4-BE49-F238E27FC236}">
                  <a16:creationId xmlns:a16="http://schemas.microsoft.com/office/drawing/2014/main" id="{E5DFFE1C-D16B-4395-9E54-0F6406D80A69}"/>
                </a:ext>
              </a:extLst>
            </p:cNvPr>
            <p:cNvSpPr/>
            <p:nvPr/>
          </p:nvSpPr>
          <p:spPr>
            <a:xfrm>
              <a:off x="3087970" y="2665786"/>
              <a:ext cx="585937" cy="585937"/>
            </a:xfrm>
            <a:custGeom>
              <a:avLst/>
              <a:gdLst/>
              <a:ahLst/>
              <a:cxnLst/>
              <a:rect l="l" t="t" r="r" b="b"/>
              <a:pathLst>
                <a:path w="18741" h="18741" extrusionOk="0">
                  <a:moveTo>
                    <a:pt x="9370" y="0"/>
                  </a:moveTo>
                  <a:cubicBezTo>
                    <a:pt x="4191" y="0"/>
                    <a:pt x="0" y="4191"/>
                    <a:pt x="0" y="9370"/>
                  </a:cubicBezTo>
                  <a:cubicBezTo>
                    <a:pt x="0" y="14538"/>
                    <a:pt x="4191" y="18741"/>
                    <a:pt x="9370" y="18741"/>
                  </a:cubicBezTo>
                  <a:cubicBezTo>
                    <a:pt x="14550" y="18741"/>
                    <a:pt x="18741" y="14538"/>
                    <a:pt x="18741" y="9370"/>
                  </a:cubicBezTo>
                  <a:cubicBezTo>
                    <a:pt x="18741" y="4191"/>
                    <a:pt x="14550" y="0"/>
                    <a:pt x="9370" y="0"/>
                  </a:cubicBezTo>
                  <a:close/>
                </a:path>
              </a:pathLst>
            </a:custGeom>
            <a:solidFill>
              <a:srgbClr val="768692"/>
            </a:solidFill>
            <a:ln w="9525" cap="flat" cmpd="sng">
              <a:solidFill>
                <a:srgbClr val="768692"/>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2" name="Google Shape;545;p69">
              <a:extLst>
                <a:ext uri="{FF2B5EF4-FFF2-40B4-BE49-F238E27FC236}">
                  <a16:creationId xmlns:a16="http://schemas.microsoft.com/office/drawing/2014/main" id="{E8C6497C-5F55-4371-AAE9-8848ADBE1C52}"/>
                </a:ext>
              </a:extLst>
            </p:cNvPr>
            <p:cNvSpPr/>
            <p:nvPr/>
          </p:nvSpPr>
          <p:spPr>
            <a:xfrm>
              <a:off x="3162790" y="2740606"/>
              <a:ext cx="436303" cy="436303"/>
            </a:xfrm>
            <a:custGeom>
              <a:avLst/>
              <a:gdLst/>
              <a:ahLst/>
              <a:cxnLst/>
              <a:rect l="l" t="t" r="r" b="b"/>
              <a:pathLst>
                <a:path w="13955" h="13955" extrusionOk="0">
                  <a:moveTo>
                    <a:pt x="6977" y="0"/>
                  </a:moveTo>
                  <a:cubicBezTo>
                    <a:pt x="3120" y="0"/>
                    <a:pt x="0" y="3120"/>
                    <a:pt x="0" y="6977"/>
                  </a:cubicBezTo>
                  <a:cubicBezTo>
                    <a:pt x="0" y="10823"/>
                    <a:pt x="3120" y="13954"/>
                    <a:pt x="6977" y="13954"/>
                  </a:cubicBezTo>
                  <a:cubicBezTo>
                    <a:pt x="10823" y="13954"/>
                    <a:pt x="13954" y="10823"/>
                    <a:pt x="13954" y="6977"/>
                  </a:cubicBezTo>
                  <a:cubicBezTo>
                    <a:pt x="13954" y="3120"/>
                    <a:pt x="10823" y="0"/>
                    <a:pt x="6977"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3" name="Google Shape;546;p69">
              <a:extLst>
                <a:ext uri="{FF2B5EF4-FFF2-40B4-BE49-F238E27FC236}">
                  <a16:creationId xmlns:a16="http://schemas.microsoft.com/office/drawing/2014/main" id="{9EC42A7E-0BAC-44AA-9F10-47B396F5D35E}"/>
                </a:ext>
              </a:extLst>
            </p:cNvPr>
            <p:cNvSpPr/>
            <p:nvPr/>
          </p:nvSpPr>
          <p:spPr>
            <a:xfrm>
              <a:off x="5033023" y="2846316"/>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4" name="Google Shape;547;p69">
              <a:extLst>
                <a:ext uri="{FF2B5EF4-FFF2-40B4-BE49-F238E27FC236}">
                  <a16:creationId xmlns:a16="http://schemas.microsoft.com/office/drawing/2014/main" id="{11392D2B-629A-47FE-919F-FAF1332C34AB}"/>
                </a:ext>
              </a:extLst>
            </p:cNvPr>
            <p:cNvSpPr/>
            <p:nvPr/>
          </p:nvSpPr>
          <p:spPr>
            <a:xfrm>
              <a:off x="5708304" y="2846316"/>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5" name="Google Shape;548;p69">
              <a:extLst>
                <a:ext uri="{FF2B5EF4-FFF2-40B4-BE49-F238E27FC236}">
                  <a16:creationId xmlns:a16="http://schemas.microsoft.com/office/drawing/2014/main" id="{0671B361-2618-4D8B-B05A-959C2426336D}"/>
                </a:ext>
              </a:extLst>
            </p:cNvPr>
            <p:cNvSpPr/>
            <p:nvPr/>
          </p:nvSpPr>
          <p:spPr>
            <a:xfrm>
              <a:off x="5598943" y="2204176"/>
              <a:ext cx="38" cy="754581"/>
            </a:xfrm>
            <a:custGeom>
              <a:avLst/>
              <a:gdLst/>
              <a:ahLst/>
              <a:cxnLst/>
              <a:rect l="l" t="t" r="r" b="b"/>
              <a:pathLst>
                <a:path w="1" h="24135" fill="none" extrusionOk="0">
                  <a:moveTo>
                    <a:pt x="0" y="24134"/>
                  </a:moveTo>
                  <a:lnTo>
                    <a:pt x="0" y="0"/>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6" name="Google Shape;549;p69">
              <a:extLst>
                <a:ext uri="{FF2B5EF4-FFF2-40B4-BE49-F238E27FC236}">
                  <a16:creationId xmlns:a16="http://schemas.microsoft.com/office/drawing/2014/main" id="{4380987E-8D74-4643-8B8E-1481235CEE95}"/>
                </a:ext>
              </a:extLst>
            </p:cNvPr>
            <p:cNvSpPr/>
            <p:nvPr/>
          </p:nvSpPr>
          <p:spPr>
            <a:xfrm>
              <a:off x="4618293" y="1328262"/>
              <a:ext cx="2046987" cy="1268276"/>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7" name="Google Shape;550;p69">
              <a:extLst>
                <a:ext uri="{FF2B5EF4-FFF2-40B4-BE49-F238E27FC236}">
                  <a16:creationId xmlns:a16="http://schemas.microsoft.com/office/drawing/2014/main" id="{ABA7E5C2-053C-434A-A7E4-5B23B36DABAC}"/>
                </a:ext>
              </a:extLst>
            </p:cNvPr>
            <p:cNvSpPr/>
            <p:nvPr/>
          </p:nvSpPr>
          <p:spPr>
            <a:xfrm>
              <a:off x="4635350" y="994152"/>
              <a:ext cx="2046987" cy="336536"/>
            </a:xfrm>
            <a:custGeom>
              <a:avLst/>
              <a:gdLst/>
              <a:ahLst/>
              <a:cxnLst/>
              <a:rect l="l" t="t" r="r" b="b"/>
              <a:pathLst>
                <a:path w="45185" h="10764" extrusionOk="0">
                  <a:moveTo>
                    <a:pt x="2846" y="0"/>
                  </a:moveTo>
                  <a:cubicBezTo>
                    <a:pt x="1274" y="0"/>
                    <a:pt x="0" y="1274"/>
                    <a:pt x="0" y="2846"/>
                  </a:cubicBezTo>
                  <a:lnTo>
                    <a:pt x="0" y="10763"/>
                  </a:lnTo>
                  <a:lnTo>
                    <a:pt x="45185" y="10763"/>
                  </a:lnTo>
                  <a:lnTo>
                    <a:pt x="45185" y="2846"/>
                  </a:lnTo>
                  <a:cubicBezTo>
                    <a:pt x="45185" y="1274"/>
                    <a:pt x="43911" y="0"/>
                    <a:pt x="42339" y="0"/>
                  </a:cubicBez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lang="en-GB" sz="1600" b="1" kern="0">
                  <a:solidFill>
                    <a:srgbClr val="FFFFFF"/>
                  </a:solidFill>
                  <a:latin typeface="Arial"/>
                  <a:cs typeface="Arial"/>
                  <a:sym typeface="Arial"/>
                </a:rPr>
                <a:t>2019</a:t>
              </a:r>
              <a:endParaRPr kumimoji="0" sz="1600" b="1" i="0" u="none" strike="noStrike" kern="0" cap="none" spc="0" normalizeH="0" baseline="0" noProof="0">
                <a:ln>
                  <a:noFill/>
                </a:ln>
                <a:solidFill>
                  <a:srgbClr val="FFFFFF"/>
                </a:solidFill>
                <a:effectLst/>
                <a:uLnTx/>
                <a:uFillTx/>
                <a:latin typeface="Arial"/>
                <a:cs typeface="Arial"/>
                <a:sym typeface="Arial"/>
              </a:endParaRPr>
            </a:p>
          </p:txBody>
        </p:sp>
        <p:sp>
          <p:nvSpPr>
            <p:cNvPr id="28" name="Google Shape;551;p69">
              <a:extLst>
                <a:ext uri="{FF2B5EF4-FFF2-40B4-BE49-F238E27FC236}">
                  <a16:creationId xmlns:a16="http://schemas.microsoft.com/office/drawing/2014/main" id="{6FA5E074-85D8-423A-BC15-38588522C76F}"/>
                </a:ext>
              </a:extLst>
            </p:cNvPr>
            <p:cNvSpPr/>
            <p:nvPr/>
          </p:nvSpPr>
          <p:spPr>
            <a:xfrm>
              <a:off x="5342743" y="2665786"/>
              <a:ext cx="585937" cy="585937"/>
            </a:xfrm>
            <a:custGeom>
              <a:avLst/>
              <a:gdLst/>
              <a:ahLst/>
              <a:cxnLst/>
              <a:rect l="l" t="t" r="r" b="b"/>
              <a:pathLst>
                <a:path w="18741" h="18741" extrusionOk="0">
                  <a:moveTo>
                    <a:pt x="9370" y="0"/>
                  </a:moveTo>
                  <a:cubicBezTo>
                    <a:pt x="4191" y="0"/>
                    <a:pt x="0" y="4191"/>
                    <a:pt x="0" y="9370"/>
                  </a:cubicBezTo>
                  <a:cubicBezTo>
                    <a:pt x="0" y="14538"/>
                    <a:pt x="4191" y="18741"/>
                    <a:pt x="9370" y="18741"/>
                  </a:cubicBezTo>
                  <a:cubicBezTo>
                    <a:pt x="14538" y="18741"/>
                    <a:pt x="18741" y="14538"/>
                    <a:pt x="18741" y="9370"/>
                  </a:cubicBezTo>
                  <a:cubicBezTo>
                    <a:pt x="18741" y="4191"/>
                    <a:pt x="14538" y="0"/>
                    <a:pt x="9370" y="0"/>
                  </a:cubicBez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29" name="Google Shape;552;p69">
              <a:extLst>
                <a:ext uri="{FF2B5EF4-FFF2-40B4-BE49-F238E27FC236}">
                  <a16:creationId xmlns:a16="http://schemas.microsoft.com/office/drawing/2014/main" id="{37445782-7AE9-47E9-9AC9-11B66DD11A1C}"/>
                </a:ext>
              </a:extLst>
            </p:cNvPr>
            <p:cNvSpPr/>
            <p:nvPr/>
          </p:nvSpPr>
          <p:spPr>
            <a:xfrm>
              <a:off x="5417562" y="2740606"/>
              <a:ext cx="435928" cy="436303"/>
            </a:xfrm>
            <a:custGeom>
              <a:avLst/>
              <a:gdLst/>
              <a:ahLst/>
              <a:cxnLst/>
              <a:rect l="l" t="t" r="r" b="b"/>
              <a:pathLst>
                <a:path w="13943" h="13955" extrusionOk="0">
                  <a:moveTo>
                    <a:pt x="6977" y="0"/>
                  </a:moveTo>
                  <a:cubicBezTo>
                    <a:pt x="3120" y="0"/>
                    <a:pt x="0" y="3120"/>
                    <a:pt x="0" y="6977"/>
                  </a:cubicBezTo>
                  <a:cubicBezTo>
                    <a:pt x="0" y="10823"/>
                    <a:pt x="3120" y="13954"/>
                    <a:pt x="6977" y="13954"/>
                  </a:cubicBezTo>
                  <a:cubicBezTo>
                    <a:pt x="10823" y="13954"/>
                    <a:pt x="13943" y="10823"/>
                    <a:pt x="13943" y="6977"/>
                  </a:cubicBezTo>
                  <a:cubicBezTo>
                    <a:pt x="13943" y="3120"/>
                    <a:pt x="10823" y="0"/>
                    <a:pt x="6977"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30" name="Google Shape;553;p69">
              <a:extLst>
                <a:ext uri="{FF2B5EF4-FFF2-40B4-BE49-F238E27FC236}">
                  <a16:creationId xmlns:a16="http://schemas.microsoft.com/office/drawing/2014/main" id="{576A3D0C-1492-4070-9E28-48C928881BC9}"/>
                </a:ext>
              </a:extLst>
            </p:cNvPr>
            <p:cNvSpPr txBox="1"/>
            <p:nvPr/>
          </p:nvSpPr>
          <p:spPr>
            <a:xfrm>
              <a:off x="4726292" y="1332308"/>
              <a:ext cx="1957143" cy="1183248"/>
            </a:xfrm>
            <a:prstGeom prst="rect">
              <a:avLst/>
            </a:prstGeom>
            <a:noFill/>
            <a:ln>
              <a:noFill/>
            </a:ln>
          </p:spPr>
          <p:txBody>
            <a:bodyPr spcFirstLastPara="1" wrap="square" lIns="18000" tIns="54000" rIns="18000" bIns="54000" anchor="t" anchorCtr="0">
              <a:noAutofit/>
            </a:bodyPr>
            <a:lstStyle/>
            <a:p>
              <a:pPr>
                <a:buClr>
                  <a:srgbClr val="000000"/>
                </a:buClr>
              </a:pPr>
              <a:r>
                <a:rPr lang="en-US" sz="1200" i="1" dirty="0">
                  <a:latin typeface="Arial"/>
                  <a:ea typeface="Calibri" panose="020F0502020204030204" pitchFamily="34" charset="0"/>
                  <a:cs typeface="Arial"/>
                </a:rPr>
                <a:t>NHS Long Term Plan</a:t>
              </a:r>
              <a:r>
                <a:rPr lang="en-US" sz="1200" dirty="0">
                  <a:latin typeface="Arial"/>
                  <a:ea typeface="Calibri" panose="020F0502020204030204" pitchFamily="34" charset="0"/>
                  <a:cs typeface="Arial"/>
                </a:rPr>
                <a:t> confirms that every area will be served by an ICS by 2021; systems set their own priorities in local long-term plans; NHS recommends that Government unblock legislative barriers to integrated care.</a:t>
              </a:r>
              <a:endParaRPr kumimoji="0" sz="1200" b="0" i="0" u="none" strike="noStrike" kern="0" cap="none" spc="0" normalizeH="0" baseline="0" noProof="0" dirty="0">
                <a:ln>
                  <a:noFill/>
                </a:ln>
                <a:solidFill>
                  <a:srgbClr val="434343"/>
                </a:solidFill>
                <a:effectLst/>
                <a:uLnTx/>
                <a:uFillTx/>
                <a:latin typeface="Arial"/>
                <a:cs typeface="Arial"/>
                <a:sym typeface="Arial"/>
              </a:endParaRPr>
            </a:p>
          </p:txBody>
        </p:sp>
        <p:sp>
          <p:nvSpPr>
            <p:cNvPr id="31" name="Google Shape;554;p69">
              <a:extLst>
                <a:ext uri="{FF2B5EF4-FFF2-40B4-BE49-F238E27FC236}">
                  <a16:creationId xmlns:a16="http://schemas.microsoft.com/office/drawing/2014/main" id="{A2AB4008-A87A-4E9B-9D58-C5873ECC8ECF}"/>
                </a:ext>
              </a:extLst>
            </p:cNvPr>
            <p:cNvSpPr/>
            <p:nvPr/>
          </p:nvSpPr>
          <p:spPr>
            <a:xfrm>
              <a:off x="1643954" y="2846316"/>
              <a:ext cx="534944" cy="218918"/>
            </a:xfrm>
            <a:custGeom>
              <a:avLst/>
              <a:gdLst/>
              <a:ahLst/>
              <a:cxnLst/>
              <a:rect l="l" t="t" r="r" b="b"/>
              <a:pathLst>
                <a:path w="17110" h="7002" extrusionOk="0">
                  <a:moveTo>
                    <a:pt x="1" y="1"/>
                  </a:moveTo>
                  <a:lnTo>
                    <a:pt x="2811" y="3501"/>
                  </a:lnTo>
                  <a:lnTo>
                    <a:pt x="1" y="7002"/>
                  </a:lnTo>
                  <a:lnTo>
                    <a:pt x="14300" y="7002"/>
                  </a:lnTo>
                  <a:lnTo>
                    <a:pt x="17110" y="3501"/>
                  </a:lnTo>
                  <a:lnTo>
                    <a:pt x="14300" y="1"/>
                  </a:ln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32" name="Google Shape;555;p69">
              <a:extLst>
                <a:ext uri="{FF2B5EF4-FFF2-40B4-BE49-F238E27FC236}">
                  <a16:creationId xmlns:a16="http://schemas.microsoft.com/office/drawing/2014/main" id="{3C469CAF-CAFB-4622-9C51-08A89788134B}"/>
                </a:ext>
              </a:extLst>
            </p:cNvPr>
            <p:cNvSpPr/>
            <p:nvPr/>
          </p:nvSpPr>
          <p:spPr>
            <a:xfrm>
              <a:off x="2326301" y="2846316"/>
              <a:ext cx="534600" cy="218918"/>
            </a:xfrm>
            <a:custGeom>
              <a:avLst/>
              <a:gdLst/>
              <a:ahLst/>
              <a:cxnLst/>
              <a:rect l="l" t="t" r="r" b="b"/>
              <a:pathLst>
                <a:path w="17099" h="7002" extrusionOk="0">
                  <a:moveTo>
                    <a:pt x="1" y="1"/>
                  </a:moveTo>
                  <a:lnTo>
                    <a:pt x="2799" y="3501"/>
                  </a:lnTo>
                  <a:lnTo>
                    <a:pt x="1" y="7002"/>
                  </a:lnTo>
                  <a:lnTo>
                    <a:pt x="14288" y="7002"/>
                  </a:lnTo>
                  <a:lnTo>
                    <a:pt x="17098" y="3501"/>
                  </a:lnTo>
                  <a:lnTo>
                    <a:pt x="14288" y="1"/>
                  </a:ln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33" name="Google Shape;556;p69">
              <a:extLst>
                <a:ext uri="{FF2B5EF4-FFF2-40B4-BE49-F238E27FC236}">
                  <a16:creationId xmlns:a16="http://schemas.microsoft.com/office/drawing/2014/main" id="{46CD481D-D152-40E1-8EFD-4DA66BA085E3}"/>
                </a:ext>
              </a:extLst>
            </p:cNvPr>
            <p:cNvSpPr/>
            <p:nvPr/>
          </p:nvSpPr>
          <p:spPr>
            <a:xfrm>
              <a:off x="2255151" y="2964313"/>
              <a:ext cx="38" cy="754206"/>
            </a:xfrm>
            <a:custGeom>
              <a:avLst/>
              <a:gdLst/>
              <a:ahLst/>
              <a:cxnLst/>
              <a:rect l="l" t="t" r="r" b="b"/>
              <a:pathLst>
                <a:path w="1" h="24123" fill="none" extrusionOk="0">
                  <a:moveTo>
                    <a:pt x="0" y="1"/>
                  </a:moveTo>
                  <a:lnTo>
                    <a:pt x="0" y="24123"/>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34" name="Google Shape;557;p69">
              <a:extLst>
                <a:ext uri="{FF2B5EF4-FFF2-40B4-BE49-F238E27FC236}">
                  <a16:creationId xmlns:a16="http://schemas.microsoft.com/office/drawing/2014/main" id="{2E814F60-93BF-4A76-A90A-07F55E3F492B}"/>
                </a:ext>
              </a:extLst>
            </p:cNvPr>
            <p:cNvSpPr/>
            <p:nvPr/>
          </p:nvSpPr>
          <p:spPr>
            <a:xfrm>
              <a:off x="1378568" y="3718269"/>
              <a:ext cx="1720758" cy="1141148"/>
            </a:xfrm>
            <a:custGeom>
              <a:avLst/>
              <a:gdLst/>
              <a:ahLst/>
              <a:cxnLst/>
              <a:rect l="l" t="t" r="r" b="b"/>
              <a:pathLst>
                <a:path w="45185" h="31600" extrusionOk="0">
                  <a:moveTo>
                    <a:pt x="22598" y="0"/>
                  </a:moveTo>
                  <a:cubicBezTo>
                    <a:pt x="21387" y="0"/>
                    <a:pt x="20175" y="464"/>
                    <a:pt x="19253" y="1393"/>
                  </a:cubicBezTo>
                  <a:lnTo>
                    <a:pt x="18252" y="2381"/>
                  </a:lnTo>
                  <a:cubicBezTo>
                    <a:pt x="18205" y="2429"/>
                    <a:pt x="18181" y="2477"/>
                    <a:pt x="18133" y="2524"/>
                  </a:cubicBezTo>
                  <a:lnTo>
                    <a:pt x="7406" y="2524"/>
                  </a:lnTo>
                  <a:cubicBezTo>
                    <a:pt x="3310" y="2524"/>
                    <a:pt x="0" y="5846"/>
                    <a:pt x="0" y="9930"/>
                  </a:cubicBezTo>
                  <a:lnTo>
                    <a:pt x="0" y="28742"/>
                  </a:lnTo>
                  <a:cubicBezTo>
                    <a:pt x="0" y="30325"/>
                    <a:pt x="1286" y="31599"/>
                    <a:pt x="2858" y="31599"/>
                  </a:cubicBezTo>
                  <a:lnTo>
                    <a:pt x="42327" y="31599"/>
                  </a:lnTo>
                  <a:cubicBezTo>
                    <a:pt x="43910" y="31599"/>
                    <a:pt x="45184" y="30325"/>
                    <a:pt x="45184" y="28742"/>
                  </a:cubicBezTo>
                  <a:lnTo>
                    <a:pt x="45184" y="9930"/>
                  </a:lnTo>
                  <a:cubicBezTo>
                    <a:pt x="45184" y="5846"/>
                    <a:pt x="41874" y="2524"/>
                    <a:pt x="37791" y="2524"/>
                  </a:cubicBezTo>
                  <a:lnTo>
                    <a:pt x="27063" y="2524"/>
                  </a:lnTo>
                  <a:cubicBezTo>
                    <a:pt x="27027" y="2477"/>
                    <a:pt x="26992" y="2429"/>
                    <a:pt x="26944" y="2381"/>
                  </a:cubicBezTo>
                  <a:lnTo>
                    <a:pt x="25944" y="1393"/>
                  </a:lnTo>
                  <a:cubicBezTo>
                    <a:pt x="25021" y="464"/>
                    <a:pt x="23810" y="0"/>
                    <a:pt x="22598" y="0"/>
                  </a:cubicBezTo>
                  <a:close/>
                </a:path>
              </a:pathLst>
            </a:custGeom>
            <a:solidFill>
              <a:srgbClr val="F2F2F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35" name="Google Shape;558;p69">
              <a:extLst>
                <a:ext uri="{FF2B5EF4-FFF2-40B4-BE49-F238E27FC236}">
                  <a16:creationId xmlns:a16="http://schemas.microsoft.com/office/drawing/2014/main" id="{1B6D1C52-6A39-4743-B8EB-547DAA6DB8F2}"/>
                </a:ext>
              </a:extLst>
            </p:cNvPr>
            <p:cNvSpPr/>
            <p:nvPr/>
          </p:nvSpPr>
          <p:spPr>
            <a:xfrm>
              <a:off x="1384052" y="4860052"/>
              <a:ext cx="1720758" cy="336568"/>
            </a:xfrm>
            <a:custGeom>
              <a:avLst/>
              <a:gdLst/>
              <a:ahLst/>
              <a:cxnLst/>
              <a:rect l="l" t="t" r="r" b="b"/>
              <a:pathLst>
                <a:path w="45185" h="10765" extrusionOk="0">
                  <a:moveTo>
                    <a:pt x="0" y="1"/>
                  </a:moveTo>
                  <a:lnTo>
                    <a:pt x="0" y="7919"/>
                  </a:lnTo>
                  <a:cubicBezTo>
                    <a:pt x="0" y="9490"/>
                    <a:pt x="1274" y="10764"/>
                    <a:pt x="2846" y="10764"/>
                  </a:cubicBezTo>
                  <a:lnTo>
                    <a:pt x="42339" y="10764"/>
                  </a:lnTo>
                  <a:cubicBezTo>
                    <a:pt x="43910" y="10764"/>
                    <a:pt x="45184" y="9490"/>
                    <a:pt x="45184" y="7919"/>
                  </a:cubicBezTo>
                  <a:lnTo>
                    <a:pt x="45184" y="1"/>
                  </a:ln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kumimoji="0" lang="en-GB" sz="1600" b="1" i="0" u="none" strike="noStrike" kern="0" cap="none" spc="0" normalizeH="0" baseline="0" noProof="0">
                  <a:ln>
                    <a:noFill/>
                  </a:ln>
                  <a:solidFill>
                    <a:srgbClr val="FFFFFF"/>
                  </a:solidFill>
                  <a:effectLst/>
                  <a:uLnTx/>
                  <a:uFillTx/>
                  <a:latin typeface="Arial"/>
                  <a:cs typeface="Arial"/>
                  <a:sym typeface="Arial"/>
                </a:rPr>
                <a:t>2015</a:t>
              </a:r>
              <a:endParaRPr kumimoji="0" sz="1600" b="1" i="0" u="none" strike="noStrike" kern="0" cap="none" spc="0" normalizeH="0" baseline="0" noProof="0">
                <a:ln>
                  <a:noFill/>
                </a:ln>
                <a:solidFill>
                  <a:srgbClr val="FFFFFF"/>
                </a:solidFill>
                <a:effectLst/>
                <a:uLnTx/>
                <a:uFillTx/>
                <a:latin typeface="Arial"/>
                <a:cs typeface="Arial"/>
                <a:sym typeface="Arial"/>
              </a:endParaRPr>
            </a:p>
          </p:txBody>
        </p:sp>
        <p:sp>
          <p:nvSpPr>
            <p:cNvPr id="36" name="Google Shape;559;p69">
              <a:extLst>
                <a:ext uri="{FF2B5EF4-FFF2-40B4-BE49-F238E27FC236}">
                  <a16:creationId xmlns:a16="http://schemas.microsoft.com/office/drawing/2014/main" id="{5209BC60-DAD8-40C2-8025-BABBB642B830}"/>
                </a:ext>
              </a:extLst>
            </p:cNvPr>
            <p:cNvSpPr/>
            <p:nvPr/>
          </p:nvSpPr>
          <p:spPr>
            <a:xfrm>
              <a:off x="1960740" y="2665786"/>
              <a:ext cx="585969" cy="585937"/>
            </a:xfrm>
            <a:custGeom>
              <a:avLst/>
              <a:gdLst/>
              <a:ahLst/>
              <a:cxnLst/>
              <a:rect l="l" t="t" r="r" b="b"/>
              <a:pathLst>
                <a:path w="18742" h="18741" extrusionOk="0">
                  <a:moveTo>
                    <a:pt x="9371" y="0"/>
                  </a:moveTo>
                  <a:cubicBezTo>
                    <a:pt x="4192" y="0"/>
                    <a:pt x="1" y="4191"/>
                    <a:pt x="1" y="9370"/>
                  </a:cubicBezTo>
                  <a:cubicBezTo>
                    <a:pt x="1" y="14538"/>
                    <a:pt x="4192" y="18741"/>
                    <a:pt x="9371" y="18741"/>
                  </a:cubicBezTo>
                  <a:cubicBezTo>
                    <a:pt x="14539" y="18741"/>
                    <a:pt x="18741" y="14538"/>
                    <a:pt x="18741" y="9370"/>
                  </a:cubicBezTo>
                  <a:cubicBezTo>
                    <a:pt x="18741" y="4191"/>
                    <a:pt x="14539" y="0"/>
                    <a:pt x="9371" y="0"/>
                  </a:cubicBezTo>
                  <a:close/>
                </a:path>
              </a:pathLst>
            </a:custGeom>
            <a:solidFill>
              <a:srgbClr val="005EB8"/>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37" name="Google Shape;560;p69">
              <a:extLst>
                <a:ext uri="{FF2B5EF4-FFF2-40B4-BE49-F238E27FC236}">
                  <a16:creationId xmlns:a16="http://schemas.microsoft.com/office/drawing/2014/main" id="{B5BA34FC-CE5C-4DD9-8278-4CD07D1DBA1B}"/>
                </a:ext>
              </a:extLst>
            </p:cNvPr>
            <p:cNvSpPr/>
            <p:nvPr/>
          </p:nvSpPr>
          <p:spPr>
            <a:xfrm>
              <a:off x="2035591" y="2740606"/>
              <a:ext cx="435928" cy="436303"/>
            </a:xfrm>
            <a:custGeom>
              <a:avLst/>
              <a:gdLst/>
              <a:ahLst/>
              <a:cxnLst/>
              <a:rect l="l" t="t" r="r" b="b"/>
              <a:pathLst>
                <a:path w="13943" h="13955" extrusionOk="0">
                  <a:moveTo>
                    <a:pt x="6977" y="0"/>
                  </a:moveTo>
                  <a:cubicBezTo>
                    <a:pt x="3120" y="0"/>
                    <a:pt x="0" y="3120"/>
                    <a:pt x="0" y="6977"/>
                  </a:cubicBezTo>
                  <a:cubicBezTo>
                    <a:pt x="0" y="10823"/>
                    <a:pt x="3120" y="13954"/>
                    <a:pt x="6977" y="13954"/>
                  </a:cubicBezTo>
                  <a:cubicBezTo>
                    <a:pt x="10823" y="13954"/>
                    <a:pt x="13942" y="10823"/>
                    <a:pt x="13942" y="6977"/>
                  </a:cubicBezTo>
                  <a:cubicBezTo>
                    <a:pt x="13942" y="3120"/>
                    <a:pt x="10823" y="0"/>
                    <a:pt x="6977"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38" name="Google Shape;561;p69">
              <a:extLst>
                <a:ext uri="{FF2B5EF4-FFF2-40B4-BE49-F238E27FC236}">
                  <a16:creationId xmlns:a16="http://schemas.microsoft.com/office/drawing/2014/main" id="{76B7B2BA-4231-4EB4-A979-B2319D830637}"/>
                </a:ext>
              </a:extLst>
            </p:cNvPr>
            <p:cNvSpPr txBox="1"/>
            <p:nvPr/>
          </p:nvSpPr>
          <p:spPr>
            <a:xfrm>
              <a:off x="1521677" y="3989667"/>
              <a:ext cx="1339109" cy="797852"/>
            </a:xfrm>
            <a:prstGeom prst="rect">
              <a:avLst/>
            </a:prstGeom>
            <a:noFill/>
            <a:ln>
              <a:noFill/>
            </a:ln>
          </p:spPr>
          <p:txBody>
            <a:bodyPr spcFirstLastPara="1" wrap="square" lIns="18000" tIns="54000" rIns="18000" bIns="54000" anchor="t" anchorCtr="0">
              <a:noAutofit/>
            </a:bodyPr>
            <a:lstStyle/>
            <a:p>
              <a:pPr>
                <a:buClr>
                  <a:srgbClr val="000000"/>
                </a:buClr>
              </a:pPr>
              <a:r>
                <a:rPr lang="en-US" sz="1200" dirty="0">
                  <a:latin typeface="Arial" panose="020B0604020202020204" pitchFamily="34" charset="0"/>
                  <a:ea typeface="Calibri" panose="020F0502020204030204" pitchFamily="34" charset="0"/>
                  <a:cs typeface="Arial" panose="020B0604020202020204" pitchFamily="34" charset="0"/>
                </a:rPr>
                <a:t>‘Vanguard’ sites in 50 areas began to develop and test new models of care. </a:t>
              </a:r>
              <a:endParaRPr kumimoji="0" sz="1200" i="0" u="none" strike="noStrike" kern="0" cap="none" spc="0" normalizeH="0" baseline="0" noProof="0" dirty="0">
                <a:ln>
                  <a:noFill/>
                </a:ln>
                <a:solidFill>
                  <a:srgbClr val="434343"/>
                </a:solidFill>
                <a:effectLst/>
                <a:uLnTx/>
                <a:uFillTx/>
                <a:latin typeface="Arial"/>
                <a:cs typeface="Arial"/>
                <a:sym typeface="Arial"/>
              </a:endParaRPr>
            </a:p>
          </p:txBody>
        </p:sp>
        <p:sp>
          <p:nvSpPr>
            <p:cNvPr id="39" name="Google Shape;562;p69">
              <a:extLst>
                <a:ext uri="{FF2B5EF4-FFF2-40B4-BE49-F238E27FC236}">
                  <a16:creationId xmlns:a16="http://schemas.microsoft.com/office/drawing/2014/main" id="{A49D5328-C3B9-4636-9FBE-C0D1F8DE1F5C}"/>
                </a:ext>
              </a:extLst>
            </p:cNvPr>
            <p:cNvSpPr/>
            <p:nvPr/>
          </p:nvSpPr>
          <p:spPr>
            <a:xfrm>
              <a:off x="3903948" y="2846316"/>
              <a:ext cx="534569" cy="218918"/>
            </a:xfrm>
            <a:custGeom>
              <a:avLst/>
              <a:gdLst/>
              <a:ahLst/>
              <a:cxnLst/>
              <a:rect l="l" t="t" r="r" b="b"/>
              <a:pathLst>
                <a:path w="17098" h="7002" extrusionOk="0">
                  <a:moveTo>
                    <a:pt x="1" y="1"/>
                  </a:moveTo>
                  <a:lnTo>
                    <a:pt x="2799" y="3501"/>
                  </a:lnTo>
                  <a:lnTo>
                    <a:pt x="1" y="7002"/>
                  </a:lnTo>
                  <a:lnTo>
                    <a:pt x="14288" y="7002"/>
                  </a:lnTo>
                  <a:lnTo>
                    <a:pt x="17098" y="3501"/>
                  </a:lnTo>
                  <a:lnTo>
                    <a:pt x="14288" y="1"/>
                  </a:ln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0" name="Google Shape;563;p69">
              <a:extLst>
                <a:ext uri="{FF2B5EF4-FFF2-40B4-BE49-F238E27FC236}">
                  <a16:creationId xmlns:a16="http://schemas.microsoft.com/office/drawing/2014/main" id="{C32CC9B3-8861-422A-B0D1-DB615A69D9F3}"/>
                </a:ext>
              </a:extLst>
            </p:cNvPr>
            <p:cNvSpPr/>
            <p:nvPr/>
          </p:nvSpPr>
          <p:spPr>
            <a:xfrm>
              <a:off x="4585545" y="2846316"/>
              <a:ext cx="534600" cy="218918"/>
            </a:xfrm>
            <a:custGeom>
              <a:avLst/>
              <a:gdLst/>
              <a:ahLst/>
              <a:cxnLst/>
              <a:rect l="l" t="t" r="r" b="b"/>
              <a:pathLst>
                <a:path w="17099" h="7002" extrusionOk="0">
                  <a:moveTo>
                    <a:pt x="1" y="1"/>
                  </a:moveTo>
                  <a:lnTo>
                    <a:pt x="2799" y="3501"/>
                  </a:lnTo>
                  <a:lnTo>
                    <a:pt x="1" y="7002"/>
                  </a:lnTo>
                  <a:lnTo>
                    <a:pt x="14288" y="7002"/>
                  </a:lnTo>
                  <a:lnTo>
                    <a:pt x="17098" y="3501"/>
                  </a:lnTo>
                  <a:lnTo>
                    <a:pt x="14288" y="1"/>
                  </a:ln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1" name="Google Shape;564;p69">
              <a:extLst>
                <a:ext uri="{FF2B5EF4-FFF2-40B4-BE49-F238E27FC236}">
                  <a16:creationId xmlns:a16="http://schemas.microsoft.com/office/drawing/2014/main" id="{C9F6CEB0-1621-4895-A58D-61F3098C842B}"/>
                </a:ext>
              </a:extLst>
            </p:cNvPr>
            <p:cNvSpPr/>
            <p:nvPr/>
          </p:nvSpPr>
          <p:spPr>
            <a:xfrm>
              <a:off x="4518682" y="2964313"/>
              <a:ext cx="38" cy="754206"/>
            </a:xfrm>
            <a:custGeom>
              <a:avLst/>
              <a:gdLst/>
              <a:ahLst/>
              <a:cxnLst/>
              <a:rect l="l" t="t" r="r" b="b"/>
              <a:pathLst>
                <a:path w="1" h="24123" fill="none" extrusionOk="0">
                  <a:moveTo>
                    <a:pt x="0" y="1"/>
                  </a:moveTo>
                  <a:lnTo>
                    <a:pt x="0" y="24123"/>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2" name="Google Shape;565;p69">
              <a:extLst>
                <a:ext uri="{FF2B5EF4-FFF2-40B4-BE49-F238E27FC236}">
                  <a16:creationId xmlns:a16="http://schemas.microsoft.com/office/drawing/2014/main" id="{669AE742-19DE-4ED9-9D14-8D32EA0F4034}"/>
                </a:ext>
              </a:extLst>
            </p:cNvPr>
            <p:cNvSpPr/>
            <p:nvPr/>
          </p:nvSpPr>
          <p:spPr>
            <a:xfrm>
              <a:off x="3638093" y="3610460"/>
              <a:ext cx="1720758" cy="1268290"/>
            </a:xfrm>
            <a:custGeom>
              <a:avLst/>
              <a:gdLst/>
              <a:ahLst/>
              <a:cxnLst/>
              <a:rect l="l" t="t" r="r" b="b"/>
              <a:pathLst>
                <a:path w="45185" h="31600" extrusionOk="0">
                  <a:moveTo>
                    <a:pt x="22597" y="0"/>
                  </a:moveTo>
                  <a:cubicBezTo>
                    <a:pt x="21384" y="0"/>
                    <a:pt x="20169" y="464"/>
                    <a:pt x="19241" y="1393"/>
                  </a:cubicBezTo>
                  <a:lnTo>
                    <a:pt x="18253" y="2381"/>
                  </a:lnTo>
                  <a:cubicBezTo>
                    <a:pt x="18205" y="2429"/>
                    <a:pt x="18169" y="2477"/>
                    <a:pt x="18134" y="2524"/>
                  </a:cubicBezTo>
                  <a:lnTo>
                    <a:pt x="7394" y="2524"/>
                  </a:lnTo>
                  <a:cubicBezTo>
                    <a:pt x="3310" y="2524"/>
                    <a:pt x="0" y="5846"/>
                    <a:pt x="0" y="9930"/>
                  </a:cubicBezTo>
                  <a:lnTo>
                    <a:pt x="0" y="28742"/>
                  </a:lnTo>
                  <a:cubicBezTo>
                    <a:pt x="0" y="30325"/>
                    <a:pt x="1274" y="31599"/>
                    <a:pt x="2858" y="31599"/>
                  </a:cubicBezTo>
                  <a:lnTo>
                    <a:pt x="42327" y="31599"/>
                  </a:lnTo>
                  <a:cubicBezTo>
                    <a:pt x="43899" y="31599"/>
                    <a:pt x="45185" y="30325"/>
                    <a:pt x="45185" y="28742"/>
                  </a:cubicBezTo>
                  <a:lnTo>
                    <a:pt x="45185" y="9930"/>
                  </a:lnTo>
                  <a:cubicBezTo>
                    <a:pt x="45185" y="5846"/>
                    <a:pt x="41863" y="2524"/>
                    <a:pt x="37779" y="2524"/>
                  </a:cubicBezTo>
                  <a:lnTo>
                    <a:pt x="27051" y="2524"/>
                  </a:lnTo>
                  <a:cubicBezTo>
                    <a:pt x="27016" y="2477"/>
                    <a:pt x="26980" y="2429"/>
                    <a:pt x="26944" y="2381"/>
                  </a:cubicBezTo>
                  <a:lnTo>
                    <a:pt x="25944" y="1393"/>
                  </a:lnTo>
                  <a:cubicBezTo>
                    <a:pt x="25021" y="464"/>
                    <a:pt x="23810" y="0"/>
                    <a:pt x="22597" y="0"/>
                  </a:cubicBezTo>
                  <a:close/>
                </a:path>
              </a:pathLst>
            </a:custGeom>
            <a:solidFill>
              <a:srgbClr val="F2F2F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i="0" u="none" strike="noStrike" kern="0" cap="none" spc="0" normalizeH="0" baseline="0" noProof="0" dirty="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3" name="Google Shape;566;p69">
              <a:extLst>
                <a:ext uri="{FF2B5EF4-FFF2-40B4-BE49-F238E27FC236}">
                  <a16:creationId xmlns:a16="http://schemas.microsoft.com/office/drawing/2014/main" id="{F3FB15E5-E8B8-4B29-912D-3CE962295076}"/>
                </a:ext>
              </a:extLst>
            </p:cNvPr>
            <p:cNvSpPr/>
            <p:nvPr/>
          </p:nvSpPr>
          <p:spPr>
            <a:xfrm>
              <a:off x="3658773" y="4889687"/>
              <a:ext cx="1720758" cy="336568"/>
            </a:xfrm>
            <a:custGeom>
              <a:avLst/>
              <a:gdLst/>
              <a:ahLst/>
              <a:cxnLst/>
              <a:rect l="l" t="t" r="r" b="b"/>
              <a:pathLst>
                <a:path w="45185" h="10765" extrusionOk="0">
                  <a:moveTo>
                    <a:pt x="0" y="1"/>
                  </a:moveTo>
                  <a:lnTo>
                    <a:pt x="0" y="7919"/>
                  </a:lnTo>
                  <a:cubicBezTo>
                    <a:pt x="0" y="9490"/>
                    <a:pt x="1274" y="10764"/>
                    <a:pt x="2846" y="10764"/>
                  </a:cubicBezTo>
                  <a:lnTo>
                    <a:pt x="42327" y="10764"/>
                  </a:lnTo>
                  <a:cubicBezTo>
                    <a:pt x="43911" y="10764"/>
                    <a:pt x="45185" y="9490"/>
                    <a:pt x="45185" y="7919"/>
                  </a:cubicBezTo>
                  <a:lnTo>
                    <a:pt x="45185" y="1"/>
                  </a:ln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lang="en-GB" sz="1600" b="1" kern="0">
                  <a:solidFill>
                    <a:srgbClr val="FFFFFF"/>
                  </a:solidFill>
                  <a:latin typeface="Arial"/>
                  <a:cs typeface="Arial"/>
                  <a:sym typeface="Arial"/>
                </a:rPr>
                <a:t>2018</a:t>
              </a:r>
              <a:endParaRPr kumimoji="0" sz="1600" b="1" i="0" u="none" strike="noStrike" kern="0" cap="none" spc="0" normalizeH="0" baseline="0" noProof="0">
                <a:ln>
                  <a:noFill/>
                </a:ln>
                <a:solidFill>
                  <a:srgbClr val="FFFFFF"/>
                </a:solidFill>
                <a:effectLst/>
                <a:uLnTx/>
                <a:uFillTx/>
                <a:latin typeface="Arial"/>
                <a:cs typeface="Arial"/>
                <a:sym typeface="Arial"/>
              </a:endParaRPr>
            </a:p>
          </p:txBody>
        </p:sp>
        <p:sp>
          <p:nvSpPr>
            <p:cNvPr id="44" name="Google Shape;567;p69">
              <a:extLst>
                <a:ext uri="{FF2B5EF4-FFF2-40B4-BE49-F238E27FC236}">
                  <a16:creationId xmlns:a16="http://schemas.microsoft.com/office/drawing/2014/main" id="{DF058CF7-514F-4032-8B05-B1564E6179D6}"/>
                </a:ext>
              </a:extLst>
            </p:cNvPr>
            <p:cNvSpPr/>
            <p:nvPr/>
          </p:nvSpPr>
          <p:spPr>
            <a:xfrm>
              <a:off x="4215169" y="2665786"/>
              <a:ext cx="585937" cy="585937"/>
            </a:xfrm>
            <a:custGeom>
              <a:avLst/>
              <a:gdLst/>
              <a:ahLst/>
              <a:cxnLst/>
              <a:rect l="l" t="t" r="r" b="b"/>
              <a:pathLst>
                <a:path w="18741" h="18741" extrusionOk="0">
                  <a:moveTo>
                    <a:pt x="9370" y="0"/>
                  </a:moveTo>
                  <a:cubicBezTo>
                    <a:pt x="4203" y="0"/>
                    <a:pt x="0" y="4191"/>
                    <a:pt x="0" y="9370"/>
                  </a:cubicBezTo>
                  <a:cubicBezTo>
                    <a:pt x="0" y="14538"/>
                    <a:pt x="4203" y="18741"/>
                    <a:pt x="9370" y="18741"/>
                  </a:cubicBezTo>
                  <a:cubicBezTo>
                    <a:pt x="14550" y="18741"/>
                    <a:pt x="18741" y="14538"/>
                    <a:pt x="18741" y="9370"/>
                  </a:cubicBezTo>
                  <a:cubicBezTo>
                    <a:pt x="18741" y="4191"/>
                    <a:pt x="14550" y="0"/>
                    <a:pt x="9370" y="0"/>
                  </a:cubicBez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5" name="Google Shape;568;p69">
              <a:extLst>
                <a:ext uri="{FF2B5EF4-FFF2-40B4-BE49-F238E27FC236}">
                  <a16:creationId xmlns:a16="http://schemas.microsoft.com/office/drawing/2014/main" id="{03552079-E66F-42B3-A4BF-ADCDE2823BE9}"/>
                </a:ext>
              </a:extLst>
            </p:cNvPr>
            <p:cNvSpPr/>
            <p:nvPr/>
          </p:nvSpPr>
          <p:spPr>
            <a:xfrm>
              <a:off x="4290364" y="2740606"/>
              <a:ext cx="435928" cy="436303"/>
            </a:xfrm>
            <a:custGeom>
              <a:avLst/>
              <a:gdLst/>
              <a:ahLst/>
              <a:cxnLst/>
              <a:rect l="l" t="t" r="r" b="b"/>
              <a:pathLst>
                <a:path w="13943" h="13955" extrusionOk="0">
                  <a:moveTo>
                    <a:pt x="6965" y="0"/>
                  </a:moveTo>
                  <a:cubicBezTo>
                    <a:pt x="3120" y="0"/>
                    <a:pt x="0" y="3120"/>
                    <a:pt x="0" y="6977"/>
                  </a:cubicBezTo>
                  <a:cubicBezTo>
                    <a:pt x="0" y="10823"/>
                    <a:pt x="3120" y="13954"/>
                    <a:pt x="6965" y="13954"/>
                  </a:cubicBezTo>
                  <a:cubicBezTo>
                    <a:pt x="10823" y="13954"/>
                    <a:pt x="13943" y="10823"/>
                    <a:pt x="13943" y="6977"/>
                  </a:cubicBezTo>
                  <a:cubicBezTo>
                    <a:pt x="13943" y="3120"/>
                    <a:pt x="10823" y="0"/>
                    <a:pt x="6965"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6" name="Google Shape;569;p69">
              <a:extLst>
                <a:ext uri="{FF2B5EF4-FFF2-40B4-BE49-F238E27FC236}">
                  <a16:creationId xmlns:a16="http://schemas.microsoft.com/office/drawing/2014/main" id="{760078E5-BB91-4226-A10F-4C509C1FDD82}"/>
                </a:ext>
              </a:extLst>
            </p:cNvPr>
            <p:cNvSpPr txBox="1"/>
            <p:nvPr/>
          </p:nvSpPr>
          <p:spPr>
            <a:xfrm>
              <a:off x="3751131" y="3865168"/>
              <a:ext cx="1542364" cy="1147912"/>
            </a:xfrm>
            <a:prstGeom prst="rect">
              <a:avLst/>
            </a:prstGeom>
            <a:noFill/>
            <a:ln>
              <a:noFill/>
            </a:ln>
          </p:spPr>
          <p:txBody>
            <a:bodyPr spcFirstLastPara="1" wrap="square" lIns="18000" tIns="54000" rIns="18000" bIns="54000" anchor="t" anchorCtr="0">
              <a:noAutofit/>
            </a:bodyPr>
            <a:lstStyle/>
            <a:p>
              <a:pPr>
                <a:buClr>
                  <a:srgbClr val="000000"/>
                </a:buClr>
              </a:pPr>
              <a:r>
                <a:rPr lang="en-US" sz="1200" dirty="0">
                  <a:latin typeface="Arial"/>
                  <a:ea typeface="Calibri" panose="020F0502020204030204" pitchFamily="34" charset="0"/>
                  <a:cs typeface="Arial"/>
                </a:rPr>
                <a:t>Some more mature partnerships began to take on more responsibility by becoming ‘integrated care systems.’ </a:t>
              </a:r>
              <a:endParaRPr lang="en-GB" sz="1200" strike="sngStrike" dirty="0">
                <a:latin typeface="Arial"/>
                <a:ea typeface="Calibri" panose="020F0502020204030204" pitchFamily="34" charset="0"/>
                <a:cs typeface="Arial"/>
              </a:endParaRPr>
            </a:p>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i="0" u="none" strike="noStrike" kern="0" cap="none" spc="0" normalizeH="0" baseline="0" noProof="0" dirty="0">
                <a:ln>
                  <a:noFill/>
                </a:ln>
                <a:solidFill>
                  <a:srgbClr val="434343"/>
                </a:solidFill>
                <a:effectLst/>
                <a:uLnTx/>
                <a:uFillTx/>
                <a:latin typeface="Arial"/>
                <a:cs typeface="Arial"/>
                <a:sym typeface="Arial"/>
              </a:endParaRPr>
            </a:p>
          </p:txBody>
        </p:sp>
        <p:sp>
          <p:nvSpPr>
            <p:cNvPr id="47" name="Google Shape;570;p69">
              <a:extLst>
                <a:ext uri="{FF2B5EF4-FFF2-40B4-BE49-F238E27FC236}">
                  <a16:creationId xmlns:a16="http://schemas.microsoft.com/office/drawing/2014/main" id="{4B5C77E2-71FC-4E71-90BB-C45539D8FC9B}"/>
                </a:ext>
              </a:extLst>
            </p:cNvPr>
            <p:cNvSpPr/>
            <p:nvPr/>
          </p:nvSpPr>
          <p:spPr>
            <a:xfrm>
              <a:off x="6956846" y="2846316"/>
              <a:ext cx="534600" cy="218918"/>
            </a:xfrm>
            <a:custGeom>
              <a:avLst/>
              <a:gdLst/>
              <a:ahLst/>
              <a:cxnLst/>
              <a:rect l="l" t="t" r="r" b="b"/>
              <a:pathLst>
                <a:path w="17099" h="7002" extrusionOk="0">
                  <a:moveTo>
                    <a:pt x="1" y="1"/>
                  </a:moveTo>
                  <a:lnTo>
                    <a:pt x="2811" y="3501"/>
                  </a:lnTo>
                  <a:lnTo>
                    <a:pt x="1" y="7002"/>
                  </a:lnTo>
                  <a:lnTo>
                    <a:pt x="14300" y="7002"/>
                  </a:lnTo>
                  <a:lnTo>
                    <a:pt x="17098" y="3501"/>
                  </a:lnTo>
                  <a:lnTo>
                    <a:pt x="14300" y="1"/>
                  </a:lnTo>
                  <a:close/>
                </a:path>
              </a:pathLst>
            </a:custGeom>
            <a:solidFill>
              <a:srgbClr val="76869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8" name="Google Shape;571;p69">
              <a:extLst>
                <a:ext uri="{FF2B5EF4-FFF2-40B4-BE49-F238E27FC236}">
                  <a16:creationId xmlns:a16="http://schemas.microsoft.com/office/drawing/2014/main" id="{33C9D1B8-E44E-43CC-B2B9-2043ED577E48}"/>
                </a:ext>
              </a:extLst>
            </p:cNvPr>
            <p:cNvSpPr/>
            <p:nvPr/>
          </p:nvSpPr>
          <p:spPr>
            <a:xfrm>
              <a:off x="6155750" y="2846316"/>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76869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49" name="Google Shape;572;p69">
              <a:extLst>
                <a:ext uri="{FF2B5EF4-FFF2-40B4-BE49-F238E27FC236}">
                  <a16:creationId xmlns:a16="http://schemas.microsoft.com/office/drawing/2014/main" id="{A30ED8C1-81B3-45DB-A78D-DBF18627CFCA}"/>
                </a:ext>
              </a:extLst>
            </p:cNvPr>
            <p:cNvSpPr/>
            <p:nvPr/>
          </p:nvSpPr>
          <p:spPr>
            <a:xfrm>
              <a:off x="6782669" y="2964313"/>
              <a:ext cx="38" cy="754206"/>
            </a:xfrm>
            <a:custGeom>
              <a:avLst/>
              <a:gdLst/>
              <a:ahLst/>
              <a:cxnLst/>
              <a:rect l="l" t="t" r="r" b="b"/>
              <a:pathLst>
                <a:path w="1" h="24123" fill="none" extrusionOk="0">
                  <a:moveTo>
                    <a:pt x="1" y="1"/>
                  </a:moveTo>
                  <a:lnTo>
                    <a:pt x="1" y="24123"/>
                  </a:lnTo>
                </a:path>
              </a:pathLst>
            </a:custGeom>
            <a:noFill/>
            <a:ln w="17850" cap="rnd" cmpd="sng">
              <a:solidFill>
                <a:srgbClr val="9DB6C6"/>
              </a:solidFill>
              <a:prstDash val="solid"/>
              <a:round/>
              <a:headEnd type="none" w="sm" len="sm"/>
              <a:tailEnd type="none" w="sm" len="sm"/>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50" name="Google Shape;573;p69">
              <a:extLst>
                <a:ext uri="{FF2B5EF4-FFF2-40B4-BE49-F238E27FC236}">
                  <a16:creationId xmlns:a16="http://schemas.microsoft.com/office/drawing/2014/main" id="{3137E2AC-D6C2-4780-BBE4-D12B5E3F0D15}"/>
                </a:ext>
              </a:extLst>
            </p:cNvPr>
            <p:cNvSpPr/>
            <p:nvPr/>
          </p:nvSpPr>
          <p:spPr>
            <a:xfrm>
              <a:off x="5843516" y="3365693"/>
              <a:ext cx="1945747" cy="1513056"/>
            </a:xfrm>
            <a:custGeom>
              <a:avLst/>
              <a:gdLst/>
              <a:ahLst/>
              <a:cxnLst/>
              <a:rect l="l" t="t" r="r" b="b"/>
              <a:pathLst>
                <a:path w="45185" h="31600" extrusionOk="0">
                  <a:moveTo>
                    <a:pt x="22600" y="0"/>
                  </a:moveTo>
                  <a:cubicBezTo>
                    <a:pt x="21387" y="0"/>
                    <a:pt x="20175" y="464"/>
                    <a:pt x="19252" y="1393"/>
                  </a:cubicBezTo>
                  <a:lnTo>
                    <a:pt x="18264" y="2381"/>
                  </a:lnTo>
                  <a:cubicBezTo>
                    <a:pt x="18217" y="2429"/>
                    <a:pt x="18181" y="2477"/>
                    <a:pt x="18145" y="2524"/>
                  </a:cubicBezTo>
                  <a:lnTo>
                    <a:pt x="7406" y="2524"/>
                  </a:lnTo>
                  <a:cubicBezTo>
                    <a:pt x="3322" y="2524"/>
                    <a:pt x="0" y="5846"/>
                    <a:pt x="0" y="9930"/>
                  </a:cubicBezTo>
                  <a:lnTo>
                    <a:pt x="0" y="28742"/>
                  </a:lnTo>
                  <a:cubicBezTo>
                    <a:pt x="0" y="30325"/>
                    <a:pt x="1286" y="31599"/>
                    <a:pt x="2857" y="31599"/>
                  </a:cubicBezTo>
                  <a:lnTo>
                    <a:pt x="42327" y="31599"/>
                  </a:lnTo>
                  <a:cubicBezTo>
                    <a:pt x="43910" y="31599"/>
                    <a:pt x="45184" y="30325"/>
                    <a:pt x="45184" y="28742"/>
                  </a:cubicBezTo>
                  <a:lnTo>
                    <a:pt x="45184" y="9930"/>
                  </a:lnTo>
                  <a:cubicBezTo>
                    <a:pt x="45184" y="5846"/>
                    <a:pt x="41874" y="2524"/>
                    <a:pt x="37790" y="2524"/>
                  </a:cubicBezTo>
                  <a:lnTo>
                    <a:pt x="27063" y="2524"/>
                  </a:lnTo>
                  <a:cubicBezTo>
                    <a:pt x="27027" y="2477"/>
                    <a:pt x="26991" y="2429"/>
                    <a:pt x="26944" y="2381"/>
                  </a:cubicBezTo>
                  <a:lnTo>
                    <a:pt x="25956" y="1393"/>
                  </a:lnTo>
                  <a:cubicBezTo>
                    <a:pt x="25027" y="464"/>
                    <a:pt x="23812" y="0"/>
                    <a:pt x="22600" y="0"/>
                  </a:cubicBezTo>
                  <a:close/>
                </a:path>
              </a:pathLst>
            </a:custGeom>
            <a:solidFill>
              <a:srgbClr val="F2F2F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51" name="Google Shape;574;p69">
              <a:extLst>
                <a:ext uri="{FF2B5EF4-FFF2-40B4-BE49-F238E27FC236}">
                  <a16:creationId xmlns:a16="http://schemas.microsoft.com/office/drawing/2014/main" id="{C476D354-7E57-4D60-8913-DCF00A664B94}"/>
                </a:ext>
              </a:extLst>
            </p:cNvPr>
            <p:cNvSpPr/>
            <p:nvPr/>
          </p:nvSpPr>
          <p:spPr>
            <a:xfrm>
              <a:off x="5857321" y="4889687"/>
              <a:ext cx="1954407" cy="336568"/>
            </a:xfrm>
            <a:custGeom>
              <a:avLst/>
              <a:gdLst/>
              <a:ahLst/>
              <a:cxnLst/>
              <a:rect l="l" t="t" r="r" b="b"/>
              <a:pathLst>
                <a:path w="45185" h="10765" extrusionOk="0">
                  <a:moveTo>
                    <a:pt x="0" y="1"/>
                  </a:moveTo>
                  <a:lnTo>
                    <a:pt x="0" y="7919"/>
                  </a:lnTo>
                  <a:cubicBezTo>
                    <a:pt x="0" y="9490"/>
                    <a:pt x="1286" y="10764"/>
                    <a:pt x="2857" y="10764"/>
                  </a:cubicBezTo>
                  <a:lnTo>
                    <a:pt x="42339" y="10764"/>
                  </a:lnTo>
                  <a:cubicBezTo>
                    <a:pt x="43910" y="10764"/>
                    <a:pt x="45184" y="9490"/>
                    <a:pt x="45184" y="7919"/>
                  </a:cubicBezTo>
                  <a:lnTo>
                    <a:pt x="45184" y="1"/>
                  </a:lnTo>
                  <a:close/>
                </a:path>
              </a:pathLst>
            </a:custGeom>
            <a:solidFill>
              <a:srgbClr val="76869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lang="en-GB" sz="1600" b="1" kern="0">
                  <a:solidFill>
                    <a:srgbClr val="FFFFFF"/>
                  </a:solidFill>
                  <a:latin typeface="Arial"/>
                  <a:cs typeface="Arial"/>
                  <a:sym typeface="Arial"/>
                </a:rPr>
                <a:t>2020</a:t>
              </a:r>
              <a:endParaRPr kumimoji="0" sz="1600" b="1" i="0" u="none" strike="noStrike" kern="0" cap="none" spc="0" normalizeH="0" baseline="0" noProof="0">
                <a:ln>
                  <a:noFill/>
                </a:ln>
                <a:solidFill>
                  <a:srgbClr val="FFFFFF"/>
                </a:solidFill>
                <a:effectLst/>
                <a:uLnTx/>
                <a:uFillTx/>
                <a:latin typeface="Arial"/>
                <a:cs typeface="Arial"/>
                <a:sym typeface="Arial"/>
              </a:endParaRPr>
            </a:p>
          </p:txBody>
        </p:sp>
        <p:sp>
          <p:nvSpPr>
            <p:cNvPr id="52" name="Google Shape;575;p69">
              <a:extLst>
                <a:ext uri="{FF2B5EF4-FFF2-40B4-BE49-F238E27FC236}">
                  <a16:creationId xmlns:a16="http://schemas.microsoft.com/office/drawing/2014/main" id="{779B3475-DFE3-4F59-9CD7-D0BC5E6740C1}"/>
                </a:ext>
              </a:extLst>
            </p:cNvPr>
            <p:cNvSpPr/>
            <p:nvPr/>
          </p:nvSpPr>
          <p:spPr>
            <a:xfrm>
              <a:off x="6469942" y="2665786"/>
              <a:ext cx="585937" cy="585937"/>
            </a:xfrm>
            <a:custGeom>
              <a:avLst/>
              <a:gdLst/>
              <a:ahLst/>
              <a:cxnLst/>
              <a:rect l="l" t="t" r="r" b="b"/>
              <a:pathLst>
                <a:path w="18741" h="18741" extrusionOk="0">
                  <a:moveTo>
                    <a:pt x="9371" y="0"/>
                  </a:moveTo>
                  <a:cubicBezTo>
                    <a:pt x="4191" y="0"/>
                    <a:pt x="0" y="4191"/>
                    <a:pt x="0" y="9370"/>
                  </a:cubicBezTo>
                  <a:cubicBezTo>
                    <a:pt x="0" y="14538"/>
                    <a:pt x="4191" y="18741"/>
                    <a:pt x="9371" y="18741"/>
                  </a:cubicBezTo>
                  <a:cubicBezTo>
                    <a:pt x="14550" y="18741"/>
                    <a:pt x="18741" y="14538"/>
                    <a:pt x="18741" y="9370"/>
                  </a:cubicBezTo>
                  <a:cubicBezTo>
                    <a:pt x="18741" y="4191"/>
                    <a:pt x="14550" y="0"/>
                    <a:pt x="9371" y="0"/>
                  </a:cubicBezTo>
                  <a:close/>
                </a:path>
              </a:pathLst>
            </a:custGeom>
            <a:solidFill>
              <a:srgbClr val="76869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53" name="Google Shape;576;p69">
              <a:extLst>
                <a:ext uri="{FF2B5EF4-FFF2-40B4-BE49-F238E27FC236}">
                  <a16:creationId xmlns:a16="http://schemas.microsoft.com/office/drawing/2014/main" id="{B886294B-193E-4EEB-92B9-C818AC2995C8}"/>
                </a:ext>
              </a:extLst>
            </p:cNvPr>
            <p:cNvSpPr/>
            <p:nvPr/>
          </p:nvSpPr>
          <p:spPr>
            <a:xfrm>
              <a:off x="6544761" y="2740606"/>
              <a:ext cx="436303" cy="436303"/>
            </a:xfrm>
            <a:custGeom>
              <a:avLst/>
              <a:gdLst/>
              <a:ahLst/>
              <a:cxnLst/>
              <a:rect l="l" t="t" r="r" b="b"/>
              <a:pathLst>
                <a:path w="13955" h="13955" extrusionOk="0">
                  <a:moveTo>
                    <a:pt x="6978" y="0"/>
                  </a:moveTo>
                  <a:cubicBezTo>
                    <a:pt x="3120" y="0"/>
                    <a:pt x="1" y="3120"/>
                    <a:pt x="1" y="6977"/>
                  </a:cubicBezTo>
                  <a:cubicBezTo>
                    <a:pt x="1" y="10823"/>
                    <a:pt x="3120" y="13954"/>
                    <a:pt x="6978" y="13954"/>
                  </a:cubicBezTo>
                  <a:cubicBezTo>
                    <a:pt x="10823" y="13954"/>
                    <a:pt x="13955" y="10823"/>
                    <a:pt x="13955" y="6977"/>
                  </a:cubicBezTo>
                  <a:cubicBezTo>
                    <a:pt x="13955" y="3120"/>
                    <a:pt x="10823" y="0"/>
                    <a:pt x="6978"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54" name="Google Shape;577;p69">
              <a:extLst>
                <a:ext uri="{FF2B5EF4-FFF2-40B4-BE49-F238E27FC236}">
                  <a16:creationId xmlns:a16="http://schemas.microsoft.com/office/drawing/2014/main" id="{079B4080-694E-4703-847A-681B6304DD56}"/>
                </a:ext>
              </a:extLst>
            </p:cNvPr>
            <p:cNvSpPr txBox="1"/>
            <p:nvPr/>
          </p:nvSpPr>
          <p:spPr>
            <a:xfrm>
              <a:off x="5928680" y="3563131"/>
              <a:ext cx="1883974" cy="1480537"/>
            </a:xfrm>
            <a:prstGeom prst="rect">
              <a:avLst/>
            </a:prstGeom>
            <a:noFill/>
            <a:ln>
              <a:noFill/>
            </a:ln>
          </p:spPr>
          <p:txBody>
            <a:bodyPr spcFirstLastPara="1" wrap="square" lIns="18000" tIns="54000" rIns="18000" bIns="54000" anchor="t" anchorCtr="0">
              <a:noAutofit/>
            </a:bodyPr>
            <a:lstStyle/>
            <a:p>
              <a:pPr>
                <a:buClr>
                  <a:srgbClr val="000000"/>
                </a:buClr>
              </a:pPr>
              <a:r>
                <a:rPr lang="en-US" sz="1200" dirty="0">
                  <a:latin typeface="Arial"/>
                  <a:ea typeface="Calibri" panose="020F0502020204030204" pitchFamily="34" charset="0"/>
                  <a:cs typeface="Arial"/>
                </a:rPr>
                <a:t>The COVID-19 pandemic strengthens health and care partnerships; NHSEI describe how systems will operate in future years and update proposals to put ICSs in law after extensive engagement with stakeholders.</a:t>
              </a:r>
              <a:endParaRPr lang="en-GB" sz="1200" dirty="0">
                <a:latin typeface="Arial"/>
                <a:ea typeface="Calibri" panose="020F0502020204030204" pitchFamily="34" charset="0"/>
                <a:cs typeface="Arial"/>
              </a:endParaRPr>
            </a:p>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dirty="0">
                <a:ln>
                  <a:noFill/>
                </a:ln>
                <a:solidFill>
                  <a:srgbClr val="434343"/>
                </a:solidFill>
                <a:effectLst/>
                <a:uLnTx/>
                <a:uFillTx/>
                <a:latin typeface="Arial"/>
                <a:cs typeface="Arial"/>
                <a:sym typeface="Arial"/>
              </a:endParaRPr>
            </a:p>
          </p:txBody>
        </p:sp>
        <p:sp>
          <p:nvSpPr>
            <p:cNvPr id="55" name="Google Shape;578;p69">
              <a:extLst>
                <a:ext uri="{FF2B5EF4-FFF2-40B4-BE49-F238E27FC236}">
                  <a16:creationId xmlns:a16="http://schemas.microsoft.com/office/drawing/2014/main" id="{4823B359-F725-4450-983E-F63E0A1DE694}"/>
                </a:ext>
              </a:extLst>
            </p:cNvPr>
            <p:cNvSpPr/>
            <p:nvPr/>
          </p:nvSpPr>
          <p:spPr>
            <a:xfrm>
              <a:off x="7403523" y="2846316"/>
              <a:ext cx="534569" cy="218918"/>
            </a:xfrm>
            <a:custGeom>
              <a:avLst/>
              <a:gdLst/>
              <a:ahLst/>
              <a:cxnLst/>
              <a:rect l="l" t="t" r="r" b="b"/>
              <a:pathLst>
                <a:path w="17098" h="7002" extrusionOk="0">
                  <a:moveTo>
                    <a:pt x="0" y="1"/>
                  </a:moveTo>
                  <a:lnTo>
                    <a:pt x="2798" y="3501"/>
                  </a:lnTo>
                  <a:lnTo>
                    <a:pt x="0" y="7002"/>
                  </a:lnTo>
                  <a:lnTo>
                    <a:pt x="14288" y="7002"/>
                  </a:lnTo>
                  <a:lnTo>
                    <a:pt x="17098" y="3501"/>
                  </a:lnTo>
                  <a:lnTo>
                    <a:pt x="14288" y="1"/>
                  </a:ln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56" name="Google Shape;579;p69">
              <a:extLst>
                <a:ext uri="{FF2B5EF4-FFF2-40B4-BE49-F238E27FC236}">
                  <a16:creationId xmlns:a16="http://schemas.microsoft.com/office/drawing/2014/main" id="{A30F6A23-F325-49A8-928E-F546011BDFD6}"/>
                </a:ext>
              </a:extLst>
            </p:cNvPr>
            <p:cNvSpPr/>
            <p:nvPr/>
          </p:nvSpPr>
          <p:spPr>
            <a:xfrm>
              <a:off x="7100238" y="1265436"/>
              <a:ext cx="1837556" cy="1373903"/>
            </a:xfrm>
            <a:custGeom>
              <a:avLst/>
              <a:gdLst/>
              <a:ahLst/>
              <a:cxnLst/>
              <a:rect l="l" t="t" r="r" b="b"/>
              <a:pathLst>
                <a:path w="45185" h="31591" extrusionOk="0">
                  <a:moveTo>
                    <a:pt x="2858" y="0"/>
                  </a:moveTo>
                  <a:cubicBezTo>
                    <a:pt x="1286" y="0"/>
                    <a:pt x="0" y="1274"/>
                    <a:pt x="0" y="2846"/>
                  </a:cubicBezTo>
                  <a:lnTo>
                    <a:pt x="0" y="21669"/>
                  </a:lnTo>
                  <a:cubicBezTo>
                    <a:pt x="0" y="25753"/>
                    <a:pt x="3310" y="29063"/>
                    <a:pt x="7406" y="29063"/>
                  </a:cubicBezTo>
                  <a:lnTo>
                    <a:pt x="18122" y="29063"/>
                  </a:lnTo>
                  <a:cubicBezTo>
                    <a:pt x="18169" y="29111"/>
                    <a:pt x="18193" y="29170"/>
                    <a:pt x="18241" y="29206"/>
                  </a:cubicBezTo>
                  <a:lnTo>
                    <a:pt x="19241" y="30206"/>
                  </a:lnTo>
                  <a:cubicBezTo>
                    <a:pt x="20164" y="31129"/>
                    <a:pt x="21375" y="31590"/>
                    <a:pt x="22587" y="31590"/>
                  </a:cubicBezTo>
                  <a:cubicBezTo>
                    <a:pt x="23798" y="31590"/>
                    <a:pt x="25009" y="31129"/>
                    <a:pt x="25932" y="30206"/>
                  </a:cubicBezTo>
                  <a:lnTo>
                    <a:pt x="26932" y="29206"/>
                  </a:lnTo>
                  <a:cubicBezTo>
                    <a:pt x="26980" y="29170"/>
                    <a:pt x="27016" y="29111"/>
                    <a:pt x="27051" y="29063"/>
                  </a:cubicBezTo>
                  <a:lnTo>
                    <a:pt x="37791" y="29063"/>
                  </a:lnTo>
                  <a:cubicBezTo>
                    <a:pt x="41875" y="29063"/>
                    <a:pt x="45185" y="25753"/>
                    <a:pt x="45185" y="21669"/>
                  </a:cubicBezTo>
                  <a:lnTo>
                    <a:pt x="45185" y="2846"/>
                  </a:lnTo>
                  <a:cubicBezTo>
                    <a:pt x="45185" y="1274"/>
                    <a:pt x="43911" y="0"/>
                    <a:pt x="42327" y="0"/>
                  </a:cubicBezTo>
                  <a:close/>
                </a:path>
              </a:pathLst>
            </a:custGeom>
            <a:solidFill>
              <a:srgbClr val="F2F2F2"/>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57" name="Google Shape;580;p69">
              <a:extLst>
                <a:ext uri="{FF2B5EF4-FFF2-40B4-BE49-F238E27FC236}">
                  <a16:creationId xmlns:a16="http://schemas.microsoft.com/office/drawing/2014/main" id="{CD9AA060-51E1-47F8-9820-4AF3E3369497}"/>
                </a:ext>
              </a:extLst>
            </p:cNvPr>
            <p:cNvSpPr/>
            <p:nvPr/>
          </p:nvSpPr>
          <p:spPr>
            <a:xfrm>
              <a:off x="7102642" y="1007902"/>
              <a:ext cx="1820546" cy="336536"/>
            </a:xfrm>
            <a:custGeom>
              <a:avLst/>
              <a:gdLst/>
              <a:ahLst/>
              <a:cxnLst/>
              <a:rect l="l" t="t" r="r" b="b"/>
              <a:pathLst>
                <a:path w="45185" h="10764" extrusionOk="0">
                  <a:moveTo>
                    <a:pt x="2846" y="0"/>
                  </a:moveTo>
                  <a:cubicBezTo>
                    <a:pt x="1274" y="0"/>
                    <a:pt x="0" y="1274"/>
                    <a:pt x="0" y="2846"/>
                  </a:cubicBezTo>
                  <a:lnTo>
                    <a:pt x="0" y="10763"/>
                  </a:lnTo>
                  <a:lnTo>
                    <a:pt x="45185" y="10763"/>
                  </a:lnTo>
                  <a:lnTo>
                    <a:pt x="45185" y="2846"/>
                  </a:lnTo>
                  <a:cubicBezTo>
                    <a:pt x="45185" y="1274"/>
                    <a:pt x="43911" y="0"/>
                    <a:pt x="42339" y="0"/>
                  </a:cubicBezTo>
                  <a:close/>
                </a:path>
              </a:pathLst>
            </a:custGeom>
            <a:solidFill>
              <a:srgbClr val="00A499"/>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r>
                <a:rPr lang="en-GB" sz="1600" b="1" kern="0" dirty="0">
                  <a:solidFill>
                    <a:srgbClr val="FFFFFF"/>
                  </a:solidFill>
                  <a:latin typeface="Arial"/>
                  <a:cs typeface="Arial"/>
                  <a:sym typeface="Arial"/>
                </a:rPr>
                <a:t>2021</a:t>
              </a:r>
              <a:endParaRPr kumimoji="0" sz="1600" b="1" i="0" u="none" strike="noStrike" kern="0" cap="none" spc="0" normalizeH="0" baseline="0" noProof="0" dirty="0">
                <a:ln>
                  <a:noFill/>
                </a:ln>
                <a:solidFill>
                  <a:srgbClr val="FFFFFF"/>
                </a:solidFill>
                <a:effectLst/>
                <a:uLnTx/>
                <a:uFillTx/>
                <a:latin typeface="Arial"/>
                <a:cs typeface="Arial"/>
                <a:sym typeface="Arial"/>
              </a:endParaRPr>
            </a:p>
          </p:txBody>
        </p:sp>
        <p:sp>
          <p:nvSpPr>
            <p:cNvPr id="58" name="Google Shape;581;p69">
              <a:extLst>
                <a:ext uri="{FF2B5EF4-FFF2-40B4-BE49-F238E27FC236}">
                  <a16:creationId xmlns:a16="http://schemas.microsoft.com/office/drawing/2014/main" id="{BC5CFE3E-4522-4005-970E-3DDABA385EDD}"/>
                </a:ext>
              </a:extLst>
            </p:cNvPr>
            <p:cNvSpPr/>
            <p:nvPr/>
          </p:nvSpPr>
          <p:spPr>
            <a:xfrm>
              <a:off x="7816375" y="2751568"/>
              <a:ext cx="435928" cy="436303"/>
            </a:xfrm>
            <a:custGeom>
              <a:avLst/>
              <a:gdLst/>
              <a:ahLst/>
              <a:cxnLst/>
              <a:rect l="l" t="t" r="r" b="b"/>
              <a:pathLst>
                <a:path w="13943" h="13955" extrusionOk="0">
                  <a:moveTo>
                    <a:pt x="6977" y="0"/>
                  </a:moveTo>
                  <a:cubicBezTo>
                    <a:pt x="3120" y="0"/>
                    <a:pt x="0" y="3120"/>
                    <a:pt x="0" y="6977"/>
                  </a:cubicBezTo>
                  <a:cubicBezTo>
                    <a:pt x="0" y="10823"/>
                    <a:pt x="3120" y="13954"/>
                    <a:pt x="6977" y="13954"/>
                  </a:cubicBezTo>
                  <a:cubicBezTo>
                    <a:pt x="10823" y="13954"/>
                    <a:pt x="13943" y="10823"/>
                    <a:pt x="13943" y="6977"/>
                  </a:cubicBezTo>
                  <a:cubicBezTo>
                    <a:pt x="13943" y="3120"/>
                    <a:pt x="10823" y="0"/>
                    <a:pt x="6977" y="0"/>
                  </a:cubicBezTo>
                  <a:close/>
                </a:path>
              </a:pathLst>
            </a:custGeom>
            <a:solidFill>
              <a:srgbClr val="FFFFFF"/>
            </a:solidFill>
            <a:ln>
              <a:noFill/>
            </a:ln>
          </p:spPr>
          <p:txBody>
            <a:bodyPr spcFirstLastPara="1" wrap="square" lIns="91425" tIns="91425" rIns="91425" bIns="91425" anchor="ctr" anchorCtr="0">
              <a:noAutofit/>
            </a:bodyPr>
            <a:lstStyle/>
            <a:p>
              <a:pPr marL="0" marR="0" lvl="0" indent="0" algn="ctr" defTabSz="91440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Fira Sans Extra Condensed"/>
                <a:ea typeface="Fira Sans Extra Condensed"/>
                <a:cs typeface="Fira Sans Extra Condensed"/>
                <a:sym typeface="Fira Sans Extra Condensed"/>
              </a:endParaRPr>
            </a:p>
          </p:txBody>
        </p:sp>
        <p:sp>
          <p:nvSpPr>
            <p:cNvPr id="59" name="Google Shape;582;p69">
              <a:extLst>
                <a:ext uri="{FF2B5EF4-FFF2-40B4-BE49-F238E27FC236}">
                  <a16:creationId xmlns:a16="http://schemas.microsoft.com/office/drawing/2014/main" id="{D6CA023E-E8F8-4774-8C38-310105303574}"/>
                </a:ext>
              </a:extLst>
            </p:cNvPr>
            <p:cNvSpPr txBox="1"/>
            <p:nvPr/>
          </p:nvSpPr>
          <p:spPr>
            <a:xfrm>
              <a:off x="7209418" y="1420425"/>
              <a:ext cx="1619195" cy="1181509"/>
            </a:xfrm>
            <a:prstGeom prst="rect">
              <a:avLst/>
            </a:prstGeom>
            <a:noFill/>
            <a:ln>
              <a:noFill/>
            </a:ln>
          </p:spPr>
          <p:txBody>
            <a:bodyPr spcFirstLastPara="1" wrap="square" lIns="18000" tIns="54000" rIns="18000" bIns="54000" anchor="t" anchorCtr="0">
              <a:noAutofit/>
            </a:bodyPr>
            <a:lstStyle/>
            <a:p>
              <a:pPr lvl="0">
                <a:buClr>
                  <a:srgbClr val="000000"/>
                </a:buClr>
              </a:pPr>
              <a:r>
                <a:rPr lang="en-US" sz="1200" dirty="0">
                  <a:latin typeface="Arial"/>
                  <a:ea typeface="Calibri" panose="020F0502020204030204" pitchFamily="34" charset="0"/>
                  <a:cs typeface="Arial"/>
                </a:rPr>
                <a:t>England is covered by 42 ICSs; NHSEI recommends ICSs are created in law, reflected in DHSC’s White Paper; Health and Care Bill is introduced to Parliament.</a:t>
              </a:r>
              <a:endParaRPr kumimoji="0" sz="1200" b="0" i="0" u="none" strike="noStrike" kern="0" cap="none" spc="0" normalizeH="0" baseline="0" noProof="0" dirty="0">
                <a:ln>
                  <a:noFill/>
                </a:ln>
                <a:solidFill>
                  <a:srgbClr val="434343"/>
                </a:solidFill>
                <a:effectLst/>
                <a:uLnTx/>
                <a:uFillTx/>
                <a:latin typeface="Arial"/>
                <a:cs typeface="Arial"/>
                <a:sym typeface="Arial"/>
              </a:endParaRPr>
            </a:p>
            <a:p>
              <a:pPr marL="0" marR="0" lvl="0" indent="0" defTabSz="914400" eaLnBrk="1" fontAlgn="auto" latinLnBrk="0" hangingPunct="1">
                <a:lnSpc>
                  <a:spcPct val="100000"/>
                </a:lnSpc>
                <a:spcBef>
                  <a:spcPts val="0"/>
                </a:spcBef>
                <a:spcAft>
                  <a:spcPts val="0"/>
                </a:spcAft>
                <a:buClr>
                  <a:srgbClr val="000000"/>
                </a:buClr>
                <a:buSzTx/>
                <a:buFont typeface="Arial"/>
                <a:buNone/>
                <a:tabLst/>
                <a:defRPr/>
              </a:pPr>
              <a:endParaRPr kumimoji="0" sz="1200" b="0" i="0" u="none" strike="noStrike" kern="0" cap="none" spc="0" normalizeH="0" baseline="0" noProof="0" dirty="0">
                <a:ln>
                  <a:noFill/>
                </a:ln>
                <a:solidFill>
                  <a:srgbClr val="434343"/>
                </a:solidFill>
                <a:effectLst/>
                <a:uLnTx/>
                <a:uFillTx/>
                <a:latin typeface="Arial"/>
                <a:cs typeface="Arial"/>
                <a:sym typeface="Arial"/>
              </a:endParaRPr>
            </a:p>
          </p:txBody>
        </p:sp>
      </p:grpSp>
      <p:pic>
        <p:nvPicPr>
          <p:cNvPr id="60" name="Google Shape;583;p69">
            <a:extLst>
              <a:ext uri="{FF2B5EF4-FFF2-40B4-BE49-F238E27FC236}">
                <a16:creationId xmlns:a16="http://schemas.microsoft.com/office/drawing/2014/main" id="{C329B660-0844-4128-A003-4E823D5F5E49}"/>
              </a:ext>
            </a:extLst>
          </p:cNvPr>
          <p:cNvPicPr preferRelativeResize="0"/>
          <p:nvPr/>
        </p:nvPicPr>
        <p:blipFill>
          <a:blip r:embed="rId3">
            <a:alphaModFix/>
          </a:blip>
          <a:stretch>
            <a:fillRect/>
          </a:stretch>
        </p:blipFill>
        <p:spPr>
          <a:xfrm>
            <a:off x="1606387" y="3604538"/>
            <a:ext cx="408310" cy="414859"/>
          </a:xfrm>
          <a:prstGeom prst="rect">
            <a:avLst/>
          </a:prstGeom>
          <a:noFill/>
          <a:ln>
            <a:noFill/>
          </a:ln>
        </p:spPr>
      </p:pic>
      <p:pic>
        <p:nvPicPr>
          <p:cNvPr id="61" name="Google Shape;584;p69">
            <a:extLst>
              <a:ext uri="{FF2B5EF4-FFF2-40B4-BE49-F238E27FC236}">
                <a16:creationId xmlns:a16="http://schemas.microsoft.com/office/drawing/2014/main" id="{9902DB7A-7500-4846-8F3F-F312E784E7AF}"/>
              </a:ext>
            </a:extLst>
          </p:cNvPr>
          <p:cNvPicPr preferRelativeResize="0"/>
          <p:nvPr/>
        </p:nvPicPr>
        <p:blipFill>
          <a:blip r:embed="rId4">
            <a:alphaModFix/>
          </a:blip>
          <a:stretch>
            <a:fillRect/>
          </a:stretch>
        </p:blipFill>
        <p:spPr>
          <a:xfrm>
            <a:off x="3003681" y="3560552"/>
            <a:ext cx="408310" cy="414824"/>
          </a:xfrm>
          <a:prstGeom prst="rect">
            <a:avLst/>
          </a:prstGeom>
          <a:noFill/>
          <a:ln>
            <a:noFill/>
          </a:ln>
        </p:spPr>
      </p:pic>
      <p:pic>
        <p:nvPicPr>
          <p:cNvPr id="62" name="Google Shape;585;p69">
            <a:extLst>
              <a:ext uri="{FF2B5EF4-FFF2-40B4-BE49-F238E27FC236}">
                <a16:creationId xmlns:a16="http://schemas.microsoft.com/office/drawing/2014/main" id="{574B7C93-DA06-4933-AADB-8110DF0AB79E}"/>
              </a:ext>
            </a:extLst>
          </p:cNvPr>
          <p:cNvPicPr preferRelativeResize="0"/>
          <p:nvPr/>
        </p:nvPicPr>
        <p:blipFill>
          <a:blip r:embed="rId5">
            <a:alphaModFix/>
          </a:blip>
          <a:stretch>
            <a:fillRect/>
          </a:stretch>
        </p:blipFill>
        <p:spPr>
          <a:xfrm>
            <a:off x="4411994" y="3521803"/>
            <a:ext cx="408310" cy="414827"/>
          </a:xfrm>
          <a:prstGeom prst="rect">
            <a:avLst/>
          </a:prstGeom>
          <a:noFill/>
          <a:ln>
            <a:noFill/>
          </a:ln>
        </p:spPr>
      </p:pic>
      <p:pic>
        <p:nvPicPr>
          <p:cNvPr id="63" name="Google Shape;586;p69">
            <a:extLst>
              <a:ext uri="{FF2B5EF4-FFF2-40B4-BE49-F238E27FC236}">
                <a16:creationId xmlns:a16="http://schemas.microsoft.com/office/drawing/2014/main" id="{60714BA1-E144-4B13-80E5-0029E4370A15}"/>
              </a:ext>
            </a:extLst>
          </p:cNvPr>
          <p:cNvPicPr preferRelativeResize="0"/>
          <p:nvPr/>
        </p:nvPicPr>
        <p:blipFill>
          <a:blip r:embed="rId6">
            <a:alphaModFix/>
          </a:blip>
          <a:stretch>
            <a:fillRect/>
          </a:stretch>
        </p:blipFill>
        <p:spPr>
          <a:xfrm>
            <a:off x="5710196" y="3536453"/>
            <a:ext cx="446165" cy="465007"/>
          </a:xfrm>
          <a:prstGeom prst="rect">
            <a:avLst/>
          </a:prstGeom>
          <a:noFill/>
          <a:ln>
            <a:noFill/>
          </a:ln>
        </p:spPr>
      </p:pic>
      <p:pic>
        <p:nvPicPr>
          <p:cNvPr id="64" name="Google Shape;587;p69">
            <a:extLst>
              <a:ext uri="{FF2B5EF4-FFF2-40B4-BE49-F238E27FC236}">
                <a16:creationId xmlns:a16="http://schemas.microsoft.com/office/drawing/2014/main" id="{97E7B980-D6ED-4BF3-B97A-F5A9D08A147C}"/>
              </a:ext>
            </a:extLst>
          </p:cNvPr>
          <p:cNvPicPr preferRelativeResize="0"/>
          <p:nvPr/>
        </p:nvPicPr>
        <p:blipFill>
          <a:blip r:embed="rId7">
            <a:alphaModFix/>
          </a:blip>
          <a:stretch>
            <a:fillRect/>
          </a:stretch>
        </p:blipFill>
        <p:spPr>
          <a:xfrm>
            <a:off x="7084958" y="3561338"/>
            <a:ext cx="408310" cy="414827"/>
          </a:xfrm>
          <a:prstGeom prst="rect">
            <a:avLst/>
          </a:prstGeom>
          <a:noFill/>
          <a:ln>
            <a:noFill/>
          </a:ln>
        </p:spPr>
      </p:pic>
      <p:pic>
        <p:nvPicPr>
          <p:cNvPr id="65" name="Google Shape;588;p69">
            <a:extLst>
              <a:ext uri="{FF2B5EF4-FFF2-40B4-BE49-F238E27FC236}">
                <a16:creationId xmlns:a16="http://schemas.microsoft.com/office/drawing/2014/main" id="{9B957BFA-1801-4E09-AB33-9EAF85775DFD}"/>
              </a:ext>
            </a:extLst>
          </p:cNvPr>
          <p:cNvPicPr preferRelativeResize="0"/>
          <p:nvPr/>
        </p:nvPicPr>
        <p:blipFill>
          <a:blip r:embed="rId8">
            <a:alphaModFix/>
          </a:blip>
          <a:stretch>
            <a:fillRect/>
          </a:stretch>
        </p:blipFill>
        <p:spPr>
          <a:xfrm>
            <a:off x="8480344" y="3586044"/>
            <a:ext cx="324568" cy="329749"/>
          </a:xfrm>
          <a:prstGeom prst="rect">
            <a:avLst/>
          </a:prstGeom>
          <a:noFill/>
          <a:ln>
            <a:noFill/>
          </a:ln>
        </p:spPr>
      </p:pic>
      <p:pic>
        <p:nvPicPr>
          <p:cNvPr id="66" name="Google Shape;589;p69">
            <a:extLst>
              <a:ext uri="{FF2B5EF4-FFF2-40B4-BE49-F238E27FC236}">
                <a16:creationId xmlns:a16="http://schemas.microsoft.com/office/drawing/2014/main" id="{BEE06B0E-7AAE-40A6-8FFA-54E7B96AA957}"/>
              </a:ext>
            </a:extLst>
          </p:cNvPr>
          <p:cNvPicPr preferRelativeResize="0"/>
          <p:nvPr/>
        </p:nvPicPr>
        <p:blipFill>
          <a:blip r:embed="rId9">
            <a:alphaModFix/>
          </a:blip>
          <a:stretch>
            <a:fillRect/>
          </a:stretch>
        </p:blipFill>
        <p:spPr>
          <a:xfrm>
            <a:off x="10026022" y="3574889"/>
            <a:ext cx="408308" cy="414824"/>
          </a:xfrm>
          <a:prstGeom prst="rect">
            <a:avLst/>
          </a:prstGeom>
          <a:noFill/>
          <a:ln>
            <a:noFill/>
          </a:ln>
        </p:spPr>
      </p:pic>
      <p:sp>
        <p:nvSpPr>
          <p:cNvPr id="67" name="Title 1">
            <a:extLst>
              <a:ext uri="{FF2B5EF4-FFF2-40B4-BE49-F238E27FC236}">
                <a16:creationId xmlns:a16="http://schemas.microsoft.com/office/drawing/2014/main" id="{B6CC4856-566C-4F84-9394-159A642721A2}"/>
              </a:ext>
            </a:extLst>
          </p:cNvPr>
          <p:cNvSpPr>
            <a:spLocks noGrp="1"/>
          </p:cNvSpPr>
          <p:nvPr>
            <p:ph type="title"/>
          </p:nvPr>
        </p:nvSpPr>
        <p:spPr>
          <a:xfrm>
            <a:off x="334450" y="230706"/>
            <a:ext cx="6738691" cy="611649"/>
          </a:xfrm>
        </p:spPr>
        <p:txBody>
          <a:bodyPr>
            <a:normAutofit fontScale="90000"/>
          </a:bodyPr>
          <a:lstStyle/>
          <a:p>
            <a:r>
              <a:rPr lang="en-GB" sz="3200" dirty="0"/>
              <a:t>The journey to integrated care systems</a:t>
            </a:r>
          </a:p>
        </p:txBody>
      </p:sp>
    </p:spTree>
    <p:extLst>
      <p:ext uri="{BB962C8B-B14F-4D97-AF65-F5344CB8AC3E}">
        <p14:creationId xmlns:p14="http://schemas.microsoft.com/office/powerpoint/2010/main" val="2872389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FEFE5-49BF-4842-9C77-E841F42F4BAB}"/>
              </a:ext>
            </a:extLst>
          </p:cNvPr>
          <p:cNvSpPr>
            <a:spLocks noGrp="1"/>
          </p:cNvSpPr>
          <p:nvPr>
            <p:ph type="title"/>
          </p:nvPr>
        </p:nvSpPr>
        <p:spPr>
          <a:xfrm>
            <a:off x="697528" y="230279"/>
            <a:ext cx="10641498" cy="611649"/>
          </a:xfrm>
        </p:spPr>
        <p:txBody>
          <a:bodyPr>
            <a:normAutofit/>
          </a:bodyPr>
          <a:lstStyle/>
          <a:p>
            <a:r>
              <a:rPr lang="en-GB" sz="3200" dirty="0">
                <a:latin typeface="Arial"/>
                <a:cs typeface="Arial"/>
              </a:rPr>
              <a:t>A changing landscape</a:t>
            </a:r>
            <a:endParaRPr lang="en-GB" sz="3200" dirty="0"/>
          </a:p>
        </p:txBody>
      </p:sp>
      <p:sp>
        <p:nvSpPr>
          <p:cNvPr id="3" name="Content Placeholder 2">
            <a:extLst>
              <a:ext uri="{FF2B5EF4-FFF2-40B4-BE49-F238E27FC236}">
                <a16:creationId xmlns:a16="http://schemas.microsoft.com/office/drawing/2014/main" id="{1DB3B7CE-59BA-4BE1-965B-3F2C83A56773}"/>
              </a:ext>
            </a:extLst>
          </p:cNvPr>
          <p:cNvSpPr>
            <a:spLocks noGrp="1"/>
          </p:cNvSpPr>
          <p:nvPr>
            <p:ph sz="quarter" idx="4294967295"/>
          </p:nvPr>
        </p:nvSpPr>
        <p:spPr>
          <a:xfrm>
            <a:off x="724496" y="1449794"/>
            <a:ext cx="10641498" cy="1799284"/>
          </a:xfrm>
        </p:spPr>
        <p:txBody>
          <a:bodyPr vert="horz" lIns="91440" tIns="45720" rIns="91440" bIns="45720" rtlCol="0" anchor="t">
            <a:noAutofit/>
          </a:bodyPr>
          <a:lstStyle/>
          <a:p>
            <a:pPr marL="0" indent="0">
              <a:lnSpc>
                <a:spcPct val="100000"/>
              </a:lnSpc>
              <a:spcBef>
                <a:spcPts val="0"/>
              </a:spcBef>
              <a:buNone/>
            </a:pPr>
            <a:r>
              <a:rPr lang="en-GB" sz="2200" dirty="0">
                <a:solidFill>
                  <a:srgbClr val="000000"/>
                </a:solidFill>
                <a:latin typeface="Arial"/>
                <a:cs typeface="Arial"/>
              </a:rPr>
              <a:t>Our</a:t>
            </a:r>
            <a:r>
              <a:rPr lang="en-GB" sz="2200" dirty="0">
                <a:latin typeface="Arial"/>
                <a:cs typeface="Arial"/>
              </a:rPr>
              <a:t> health and care needs are changing, and services must adapt to reflect this so everybody benefits from them.</a:t>
            </a:r>
            <a:endParaRPr lang="en-GB" sz="2200" dirty="0"/>
          </a:p>
          <a:p>
            <a:pPr marL="0" indent="0">
              <a:lnSpc>
                <a:spcPct val="100000"/>
              </a:lnSpc>
              <a:spcBef>
                <a:spcPts val="0"/>
              </a:spcBef>
              <a:buNone/>
            </a:pPr>
            <a:endParaRPr lang="en-GB" sz="2200" dirty="0"/>
          </a:p>
          <a:p>
            <a:pPr marL="0" indent="0">
              <a:lnSpc>
                <a:spcPct val="100000"/>
              </a:lnSpc>
              <a:spcBef>
                <a:spcPts val="0"/>
              </a:spcBef>
              <a:buNone/>
            </a:pPr>
            <a:r>
              <a:rPr lang="en-GB" sz="2200" b="1" dirty="0">
                <a:latin typeface="Arial"/>
                <a:cs typeface="Arial"/>
              </a:rPr>
              <a:t>Health and care organisations must work collaboratively to address the complex issues that people encounter.</a:t>
            </a:r>
          </a:p>
          <a:p>
            <a:pPr marL="0" indent="0">
              <a:lnSpc>
                <a:spcPct val="100000"/>
              </a:lnSpc>
              <a:spcBef>
                <a:spcPts val="0"/>
              </a:spcBef>
              <a:buNone/>
            </a:pPr>
            <a:endParaRPr lang="en-GB" sz="2200" dirty="0"/>
          </a:p>
          <a:p>
            <a:pPr marL="0" indent="0">
              <a:lnSpc>
                <a:spcPct val="100000"/>
              </a:lnSpc>
              <a:spcBef>
                <a:spcPts val="0"/>
              </a:spcBef>
              <a:buNone/>
            </a:pPr>
            <a:r>
              <a:rPr lang="en-GB" sz="2200" dirty="0"/>
              <a:t> </a:t>
            </a:r>
          </a:p>
          <a:p>
            <a:pPr marL="0" indent="0">
              <a:lnSpc>
                <a:spcPct val="100000"/>
              </a:lnSpc>
              <a:spcBef>
                <a:spcPts val="0"/>
              </a:spcBef>
              <a:buNone/>
            </a:pPr>
            <a:endParaRPr lang="en-GB" sz="2200" dirty="0"/>
          </a:p>
          <a:p>
            <a:pPr lvl="0" fontAlgn="base">
              <a:lnSpc>
                <a:spcPct val="100000"/>
              </a:lnSpc>
              <a:spcBef>
                <a:spcPts val="0"/>
              </a:spcBef>
            </a:pPr>
            <a:endParaRPr lang="en-GB" sz="2200" dirty="0"/>
          </a:p>
        </p:txBody>
      </p:sp>
      <p:pic>
        <p:nvPicPr>
          <p:cNvPr id="4" name="Picture 3" descr="A picture containing icon&#10;&#10;Description automatically generated">
            <a:extLst>
              <a:ext uri="{FF2B5EF4-FFF2-40B4-BE49-F238E27FC236}">
                <a16:creationId xmlns:a16="http://schemas.microsoft.com/office/drawing/2014/main" id="{51B90A63-BB55-4F31-8222-CA24F3B6275E}"/>
              </a:ext>
            </a:extLst>
          </p:cNvPr>
          <p:cNvPicPr>
            <a:picLocks noChangeAspect="1"/>
          </p:cNvPicPr>
          <p:nvPr/>
        </p:nvPicPr>
        <p:blipFill rotWithShape="1">
          <a:blip r:embed="rId3"/>
          <a:srcRect l="27890" t="-2908" r="24989"/>
          <a:stretch/>
        </p:blipFill>
        <p:spPr>
          <a:xfrm>
            <a:off x="9352290" y="3001105"/>
            <a:ext cx="2464149" cy="3412235"/>
          </a:xfrm>
          <a:prstGeom prst="rect">
            <a:avLst/>
          </a:prstGeom>
        </p:spPr>
      </p:pic>
      <p:sp>
        <p:nvSpPr>
          <p:cNvPr id="5" name="TextBox 4">
            <a:extLst>
              <a:ext uri="{FF2B5EF4-FFF2-40B4-BE49-F238E27FC236}">
                <a16:creationId xmlns:a16="http://schemas.microsoft.com/office/drawing/2014/main" id="{ADAFE916-7B57-4AF3-B3AB-5B6029610882}"/>
              </a:ext>
            </a:extLst>
          </p:cNvPr>
          <p:cNvSpPr txBox="1"/>
          <p:nvPr/>
        </p:nvSpPr>
        <p:spPr>
          <a:xfrm>
            <a:off x="724496" y="3523732"/>
            <a:ext cx="8351519" cy="2800767"/>
          </a:xfrm>
          <a:prstGeom prst="rect">
            <a:avLst/>
          </a:prstGeom>
          <a:noFill/>
        </p:spPr>
        <p:txBody>
          <a:bodyPr wrap="square" rtlCol="0">
            <a:spAutoFit/>
          </a:bodyPr>
          <a:lstStyle/>
          <a:p>
            <a:r>
              <a:rPr lang="en-GB" sz="2200" dirty="0">
                <a:latin typeface="Arial" panose="020B0604020202020204" pitchFamily="34" charset="0"/>
                <a:cs typeface="Arial" panose="020B0604020202020204" pitchFamily="34" charset="0"/>
              </a:rPr>
              <a:t>The COVID-19 pandemic has highlighted the importance of collaboration between health and care organisations</a:t>
            </a:r>
            <a:r>
              <a:rPr lang="en-GB" sz="2200" dirty="0">
                <a:solidFill>
                  <a:srgbClr val="FF0000"/>
                </a:solidFill>
                <a:latin typeface="Arial" panose="020B0604020202020204" pitchFamily="34" charset="0"/>
                <a:cs typeface="Arial" panose="020B0604020202020204" pitchFamily="34" charset="0"/>
              </a:rPr>
              <a:t> </a:t>
            </a:r>
            <a:r>
              <a:rPr lang="en-GB" sz="2200" dirty="0">
                <a:latin typeface="Arial" panose="020B0604020202020204" pitchFamily="34" charset="0"/>
                <a:cs typeface="Arial" panose="020B0604020202020204" pitchFamily="34" charset="0"/>
              </a:rPr>
              <a:t>- between health, local authorities, social care providers, the VCSE sector and other partners. </a:t>
            </a:r>
          </a:p>
          <a:p>
            <a:endParaRPr lang="en-GB" sz="2200" dirty="0">
              <a:latin typeface="Arial" panose="020B0604020202020204" pitchFamily="34" charset="0"/>
              <a:cs typeface="Arial" panose="020B0604020202020204" pitchFamily="34" charset="0"/>
            </a:endParaRPr>
          </a:p>
          <a:p>
            <a:r>
              <a:rPr lang="en-GB" sz="2200" dirty="0">
                <a:latin typeface="Arial" panose="020B0604020202020204" pitchFamily="34" charset="0"/>
                <a:cs typeface="Arial" panose="020B0604020202020204" pitchFamily="34" charset="0"/>
              </a:rPr>
              <a:t>We need the right legislative framework to support the recovery, by improving outcomes, reducing health inequalities and making best use of limited resources.</a:t>
            </a:r>
          </a:p>
        </p:txBody>
      </p:sp>
    </p:spTree>
    <p:extLst>
      <p:ext uri="{BB962C8B-B14F-4D97-AF65-F5344CB8AC3E}">
        <p14:creationId xmlns:p14="http://schemas.microsoft.com/office/powerpoint/2010/main" val="2992421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82932499-8961-4410-9A05-F8A890960720}"/>
              </a:ext>
            </a:extLst>
          </p:cNvPr>
          <p:cNvSpPr>
            <a:spLocks noGrp="1"/>
          </p:cNvSpPr>
          <p:nvPr>
            <p:ph type="title"/>
          </p:nvPr>
        </p:nvSpPr>
        <p:spPr>
          <a:xfrm>
            <a:off x="666017" y="182597"/>
            <a:ext cx="5635608" cy="611649"/>
          </a:xfrm>
        </p:spPr>
        <p:txBody>
          <a:bodyPr>
            <a:normAutofit/>
          </a:bodyPr>
          <a:lstStyle/>
          <a:p>
            <a:r>
              <a:rPr lang="en-GB" sz="3200" dirty="0"/>
              <a:t>Establishing statutory ICSs</a:t>
            </a:r>
          </a:p>
        </p:txBody>
      </p:sp>
      <p:sp>
        <p:nvSpPr>
          <p:cNvPr id="7" name="TextBox 6">
            <a:extLst>
              <a:ext uri="{FF2B5EF4-FFF2-40B4-BE49-F238E27FC236}">
                <a16:creationId xmlns:a16="http://schemas.microsoft.com/office/drawing/2014/main" id="{C03D0A29-E8FE-4234-816E-16FA02D89929}"/>
              </a:ext>
            </a:extLst>
          </p:cNvPr>
          <p:cNvSpPr txBox="1"/>
          <p:nvPr/>
        </p:nvSpPr>
        <p:spPr>
          <a:xfrm>
            <a:off x="793794" y="1800844"/>
            <a:ext cx="10844414" cy="4580741"/>
          </a:xfrm>
          <a:prstGeom prst="rect">
            <a:avLst/>
          </a:prstGeom>
          <a:noFill/>
        </p:spPr>
        <p:txBody>
          <a:bodyPr wrap="square" rtlCol="0">
            <a:spAutoFit/>
          </a:bodyPr>
          <a:lstStyle/>
          <a:p>
            <a:pPr>
              <a:lnSpc>
                <a:spcPts val="1800"/>
              </a:lnSpc>
              <a:spcAft>
                <a:spcPts val="1400"/>
              </a:spcAft>
            </a:pPr>
            <a:r>
              <a:rPr lang="en-GB" dirty="0">
                <a:effectLst/>
                <a:latin typeface="Arial" panose="020B0604020202020204" pitchFamily="34" charset="0"/>
                <a:ea typeface="Times New Roman" panose="02020603050405020304" pitchFamily="18" charset="0"/>
                <a:cs typeface="Arial" panose="020B0604020202020204" pitchFamily="34" charset="0"/>
              </a:rPr>
              <a:t>Integrated Care Systems (ICSs) are partnerships of organisations that come together to plan and deliver joined up health and care services to improve the lives of people in their area. </a:t>
            </a:r>
          </a:p>
          <a:p>
            <a:r>
              <a:rPr lang="en-GB" dirty="0">
                <a:effectLst/>
                <a:latin typeface="Arial" panose="020B0604020202020204" pitchFamily="34" charset="0"/>
                <a:ea typeface="Calibri" panose="020F0502020204030204" pitchFamily="34" charset="0"/>
                <a:cs typeface="Arial" panose="020B0604020202020204" pitchFamily="34" charset="0"/>
              </a:rPr>
              <a:t>The Health and Care Act will establish 42 ICSs across England on a statutory basis. Each ICS will have:</a:t>
            </a:r>
          </a:p>
          <a:p>
            <a:r>
              <a:rPr lang="en-GB" dirty="0">
                <a:effectLst/>
                <a:latin typeface="Arial" panose="020B0604020202020204" pitchFamily="34" charset="0"/>
                <a:ea typeface="Calibri" panose="020F0502020204030204" pitchFamily="34" charset="0"/>
                <a:cs typeface="Arial" panose="020B0604020202020204" pitchFamily="34" charset="0"/>
              </a:rPr>
              <a:t> </a:t>
            </a:r>
          </a:p>
          <a:p>
            <a:pPr marL="342900" lvl="0" indent="-342900">
              <a:buFont typeface="Symbol" panose="05050102010706020507" pitchFamily="18" charset="2"/>
              <a:buChar char=""/>
            </a:pPr>
            <a:r>
              <a:rPr lang="en-GB" b="1" dirty="0">
                <a:effectLst/>
                <a:latin typeface="Arial" panose="020B0604020202020204" pitchFamily="34" charset="0"/>
                <a:ea typeface="Times New Roman" panose="02020603050405020304" pitchFamily="18" charset="0"/>
                <a:cs typeface="Arial" panose="020B0604020202020204" pitchFamily="34" charset="0"/>
              </a:rPr>
              <a:t>Integrated Care Partnership (ICP) </a:t>
            </a:r>
            <a:r>
              <a:rPr lang="en-GB" dirty="0">
                <a:effectLst/>
                <a:latin typeface="Arial" panose="020B0604020202020204" pitchFamily="34" charset="0"/>
                <a:ea typeface="Times New Roman" panose="02020603050405020304" pitchFamily="18" charset="0"/>
                <a:cs typeface="Arial" panose="020B0604020202020204" pitchFamily="34" charset="0"/>
              </a:rPr>
              <a:t>- a statutory committee jointly formed between the NHS Integrated Care Board and all upper-tier local authorities that fall within the ICS area. The ICP will bring together a broad alliance of partners concerned with improving the care, health and wellbeing of the population, with membership determined locally. The ICP is responsible for producing an integrated care strategy on how to meet the health and wellbeing needs of the population in the ICS area.</a:t>
            </a:r>
            <a:endParaRPr lang="en-GB" dirty="0">
              <a:effectLst/>
              <a:latin typeface="Arial" panose="020B0604020202020204" pitchFamily="34" charset="0"/>
              <a:ea typeface="Calibri" panose="020F0502020204030204" pitchFamily="34" charset="0"/>
              <a:cs typeface="Arial" panose="020B0604020202020204" pitchFamily="34" charset="0"/>
            </a:endParaRPr>
          </a:p>
          <a:p>
            <a:pPr marL="457200"/>
            <a:r>
              <a:rPr lang="en-GB" dirty="0">
                <a:effectLst/>
                <a:latin typeface="Arial" panose="020B0604020202020204" pitchFamily="34" charset="0"/>
                <a:ea typeface="Calibri" panose="020F0502020204030204" pitchFamily="34" charset="0"/>
                <a:cs typeface="Arial" panose="020B0604020202020204" pitchFamily="34" charset="0"/>
              </a:rPr>
              <a:t> </a:t>
            </a:r>
          </a:p>
          <a:p>
            <a:pPr marL="342900" lvl="0" indent="-342900">
              <a:buFont typeface="Symbol" panose="05050102010706020507" pitchFamily="18" charset="2"/>
              <a:buChar char=""/>
            </a:pPr>
            <a:r>
              <a:rPr lang="en-GB" b="1" dirty="0">
                <a:effectLst/>
                <a:latin typeface="Arial" panose="020B0604020202020204" pitchFamily="34" charset="0"/>
                <a:ea typeface="Times New Roman" panose="02020603050405020304" pitchFamily="18" charset="0"/>
                <a:cs typeface="Arial" panose="020B0604020202020204" pitchFamily="34" charset="0"/>
              </a:rPr>
              <a:t>Integrated Care Board (ICB</a:t>
            </a:r>
            <a:r>
              <a:rPr lang="en-GB" dirty="0">
                <a:effectLst/>
                <a:latin typeface="Arial" panose="020B0604020202020204" pitchFamily="34" charset="0"/>
                <a:ea typeface="Times New Roman" panose="02020603050405020304" pitchFamily="18" charset="0"/>
                <a:cs typeface="Arial" panose="020B0604020202020204" pitchFamily="34" charset="0"/>
              </a:rPr>
              <a:t>) - a statutory NHS organisation responsible for developing a plan for meeting the health needs of the population, managing the NHS budget and arranging for the provision of health services in the ICS area. When ICBs are legally established, clinical commissioning groups (CCGs) will be abolished.</a:t>
            </a:r>
            <a:endParaRPr lang="en-GB" dirty="0">
              <a:effectLst/>
              <a:latin typeface="Arial" panose="020B0604020202020204" pitchFamily="34" charset="0"/>
              <a:ea typeface="Calibri" panose="020F0502020204030204" pitchFamily="34" charset="0"/>
              <a:cs typeface="Arial" panose="020B0604020202020204" pitchFamily="34" charset="0"/>
            </a:endParaRPr>
          </a:p>
          <a:p>
            <a:pPr marL="285750" indent="-285750">
              <a:buFont typeface="Arial" panose="020B0604020202020204" pitchFamily="34" charset="0"/>
              <a:buChar char="•"/>
            </a:pPr>
            <a:endParaRPr lang="en-GB" sz="1600" dirty="0">
              <a:latin typeface="Arial"/>
              <a:cs typeface="Arial"/>
            </a:endParaRPr>
          </a:p>
        </p:txBody>
      </p:sp>
      <p:sp>
        <p:nvSpPr>
          <p:cNvPr id="2" name="Rectangle: Rounded Corners 1">
            <a:extLst>
              <a:ext uri="{FF2B5EF4-FFF2-40B4-BE49-F238E27FC236}">
                <a16:creationId xmlns:a16="http://schemas.microsoft.com/office/drawing/2014/main" id="{F8551949-5C03-47CC-9452-19CBA5F29BB6}"/>
              </a:ext>
            </a:extLst>
          </p:cNvPr>
          <p:cNvSpPr/>
          <p:nvPr/>
        </p:nvSpPr>
        <p:spPr>
          <a:xfrm>
            <a:off x="553792" y="1339403"/>
            <a:ext cx="11178865" cy="5042182"/>
          </a:xfrm>
          <a:prstGeom prst="roundRect">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016357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A20F351F-0D73-4255-8C15-C37742535EA7}"/>
              </a:ext>
            </a:extLst>
          </p:cNvPr>
          <p:cNvSpPr/>
          <p:nvPr/>
        </p:nvSpPr>
        <p:spPr>
          <a:xfrm>
            <a:off x="358898" y="3979984"/>
            <a:ext cx="11090565" cy="1355897"/>
          </a:xfrm>
          <a:prstGeom prst="roundRect">
            <a:avLst/>
          </a:prstGeom>
          <a:solidFill>
            <a:srgbClr val="CC33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 name="Rectangle: Rounded Corners 3">
            <a:extLst>
              <a:ext uri="{FF2B5EF4-FFF2-40B4-BE49-F238E27FC236}">
                <a16:creationId xmlns:a16="http://schemas.microsoft.com/office/drawing/2014/main" id="{203B9B38-FE69-4ADA-848A-38922BF1988A}"/>
              </a:ext>
            </a:extLst>
          </p:cNvPr>
          <p:cNvSpPr/>
          <p:nvPr/>
        </p:nvSpPr>
        <p:spPr>
          <a:xfrm>
            <a:off x="690676" y="2192566"/>
            <a:ext cx="11090565" cy="154490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Content Placeholder 1">
            <a:extLst>
              <a:ext uri="{FF2B5EF4-FFF2-40B4-BE49-F238E27FC236}">
                <a16:creationId xmlns:a16="http://schemas.microsoft.com/office/drawing/2014/main" id="{523E1001-9B37-4CE9-A1CA-E840619AE518}"/>
              </a:ext>
            </a:extLst>
          </p:cNvPr>
          <p:cNvSpPr>
            <a:spLocks noGrp="1"/>
          </p:cNvSpPr>
          <p:nvPr>
            <p:ph sz="quarter" idx="4294967295"/>
          </p:nvPr>
        </p:nvSpPr>
        <p:spPr>
          <a:xfrm>
            <a:off x="638815" y="4168993"/>
            <a:ext cx="10810648" cy="1166888"/>
          </a:xfrm>
        </p:spPr>
        <p:txBody>
          <a:bodyPr>
            <a:noAutofit/>
          </a:bodyPr>
          <a:lstStyle/>
          <a:p>
            <a:pPr marL="0" indent="0">
              <a:lnSpc>
                <a:spcPct val="100000"/>
              </a:lnSpc>
              <a:spcBef>
                <a:spcPts val="0"/>
              </a:spcBef>
              <a:buNone/>
            </a:pPr>
            <a:r>
              <a:rPr lang="en-GB" sz="1800" b="1" dirty="0">
                <a:solidFill>
                  <a:schemeClr val="bg1"/>
                </a:solidFill>
                <a:latin typeface="Arial"/>
                <a:cs typeface="Arial"/>
              </a:rPr>
              <a:t>Provider collaboratives </a:t>
            </a:r>
            <a:r>
              <a:rPr lang="en-GB" sz="1800" dirty="0">
                <a:solidFill>
                  <a:schemeClr val="bg1"/>
                </a:solidFill>
                <a:latin typeface="Arial"/>
                <a:cs typeface="Arial"/>
              </a:rPr>
              <a:t>will bring NHS providers together to achieve the benefits of working at scale across multiple places and one or more ICSs, to improve quality, efficiency and outcomes and address unwarranted variation and inequalities in access and experience across different providers.</a:t>
            </a:r>
            <a:endParaRPr lang="en-GB" sz="1800" dirty="0">
              <a:solidFill>
                <a:schemeClr val="bg1"/>
              </a:solidFill>
            </a:endParaRPr>
          </a:p>
        </p:txBody>
      </p:sp>
      <p:sp>
        <p:nvSpPr>
          <p:cNvPr id="3" name="Title 2">
            <a:extLst>
              <a:ext uri="{FF2B5EF4-FFF2-40B4-BE49-F238E27FC236}">
                <a16:creationId xmlns:a16="http://schemas.microsoft.com/office/drawing/2014/main" id="{40DBEA49-2E96-40CC-A366-E78BADB71A67}"/>
              </a:ext>
            </a:extLst>
          </p:cNvPr>
          <p:cNvSpPr>
            <a:spLocks noGrp="1"/>
          </p:cNvSpPr>
          <p:nvPr>
            <p:ph type="title"/>
          </p:nvPr>
        </p:nvSpPr>
        <p:spPr>
          <a:xfrm>
            <a:off x="690676" y="229034"/>
            <a:ext cx="7255895" cy="611649"/>
          </a:xfrm>
        </p:spPr>
        <p:txBody>
          <a:bodyPr>
            <a:normAutofit/>
          </a:bodyPr>
          <a:lstStyle/>
          <a:p>
            <a:r>
              <a:rPr lang="en-GB" sz="3200" dirty="0"/>
              <a:t>Other important ICS features</a:t>
            </a:r>
          </a:p>
        </p:txBody>
      </p:sp>
      <p:sp>
        <p:nvSpPr>
          <p:cNvPr id="7" name="TextBox 6">
            <a:extLst>
              <a:ext uri="{FF2B5EF4-FFF2-40B4-BE49-F238E27FC236}">
                <a16:creationId xmlns:a16="http://schemas.microsoft.com/office/drawing/2014/main" id="{0D4E73FC-2A75-4682-B17B-9314D1DDDF93}"/>
              </a:ext>
            </a:extLst>
          </p:cNvPr>
          <p:cNvSpPr txBox="1"/>
          <p:nvPr/>
        </p:nvSpPr>
        <p:spPr>
          <a:xfrm>
            <a:off x="891955" y="2364854"/>
            <a:ext cx="10889286" cy="1200329"/>
          </a:xfrm>
          <a:prstGeom prst="rect">
            <a:avLst/>
          </a:prstGeom>
          <a:noFill/>
        </p:spPr>
        <p:txBody>
          <a:bodyPr wrap="square" lIns="91440" tIns="45720" rIns="91440" bIns="45720" rtlCol="0" anchor="t">
            <a:spAutoFit/>
          </a:bodyPr>
          <a:lstStyle/>
          <a:p>
            <a:r>
              <a:rPr lang="en-GB" b="1" dirty="0">
                <a:solidFill>
                  <a:schemeClr val="bg1"/>
                </a:solidFill>
                <a:latin typeface="Arial" panose="020B0604020202020204" pitchFamily="34" charset="0"/>
                <a:cs typeface="Arial" panose="020B0604020202020204" pitchFamily="34" charset="0"/>
              </a:rPr>
              <a:t>Place based partnerships </a:t>
            </a:r>
            <a:r>
              <a:rPr lang="en-GB" dirty="0">
                <a:solidFill>
                  <a:schemeClr val="bg1"/>
                </a:solidFill>
                <a:latin typeface="Arial" panose="020B0604020202020204" pitchFamily="34" charset="0"/>
                <a:cs typeface="Arial" panose="020B0604020202020204" pitchFamily="34" charset="0"/>
              </a:rPr>
              <a:t>will lead the detailed design and delivery of integrated services across their localities and neighbourhoods. The partnerships will involve the NHS, local councils, community and voluntary organisations, local residents, people who use services, their carers and representatives and other community partners with a role in supporting the health and wellbeing of the population.</a:t>
            </a:r>
          </a:p>
        </p:txBody>
      </p:sp>
    </p:spTree>
    <p:extLst>
      <p:ext uri="{BB962C8B-B14F-4D97-AF65-F5344CB8AC3E}">
        <p14:creationId xmlns:p14="http://schemas.microsoft.com/office/powerpoint/2010/main" val="6286735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2C4F1-082D-4BE8-B959-8661C1DA8B7A}"/>
              </a:ext>
            </a:extLst>
          </p:cNvPr>
          <p:cNvSpPr>
            <a:spLocks noGrp="1"/>
          </p:cNvSpPr>
          <p:nvPr>
            <p:ph type="title"/>
          </p:nvPr>
        </p:nvSpPr>
        <p:spPr/>
        <p:txBody>
          <a:bodyPr/>
          <a:lstStyle/>
          <a:p>
            <a:r>
              <a:rPr lang="en-GB" dirty="0"/>
              <a:t>Social care provider engagement</a:t>
            </a:r>
          </a:p>
        </p:txBody>
      </p:sp>
      <p:sp>
        <p:nvSpPr>
          <p:cNvPr id="3" name="Rectangle 2">
            <a:extLst>
              <a:ext uri="{FF2B5EF4-FFF2-40B4-BE49-F238E27FC236}">
                <a16:creationId xmlns:a16="http://schemas.microsoft.com/office/drawing/2014/main" id="{A6ED8D54-9EB6-41C3-81FD-A461C94E396F}"/>
              </a:ext>
            </a:extLst>
          </p:cNvPr>
          <p:cNvSpPr/>
          <p:nvPr/>
        </p:nvSpPr>
        <p:spPr>
          <a:xfrm>
            <a:off x="291314" y="1306273"/>
            <a:ext cx="11256742" cy="4770537"/>
          </a:xfrm>
          <a:prstGeom prst="rect">
            <a:avLst/>
          </a:prstGeom>
        </p:spPr>
        <p:txBody>
          <a:bodyPr wrap="square">
            <a:spAutoFit/>
          </a:bodyPr>
          <a:lstStyle/>
          <a:p>
            <a:r>
              <a:rPr lang="en-US" sz="1600" b="1" dirty="0">
                <a:solidFill>
                  <a:srgbClr val="0070C0"/>
                </a:solidFill>
                <a:latin typeface="Arial"/>
                <a:cs typeface="Arial"/>
              </a:rPr>
              <a:t>Engagement activity; social care providers and ICSs</a:t>
            </a:r>
            <a:endParaRPr lang="en-GB" sz="1600" dirty="0">
              <a:solidFill>
                <a:srgbClr val="0070C0"/>
              </a:solidFill>
              <a:latin typeface="Arial" panose="020B0604020202020204" pitchFamily="34" charset="0"/>
              <a:cs typeface="Arial" panose="020B0604020202020204" pitchFamily="34" charset="0"/>
            </a:endParaRPr>
          </a:p>
          <a:p>
            <a:pPr marL="342900" indent="-342900">
              <a:buFont typeface="+mj-lt"/>
              <a:buAutoNum type="arabicPeriod"/>
            </a:pPr>
            <a:endParaRPr lang="en-GB" sz="1600" dirty="0">
              <a:latin typeface="Arial" panose="020B0604020202020204" pitchFamily="34" charset="0"/>
              <a:cs typeface="Arial" panose="020B0604020202020204" pitchFamily="34" charset="0"/>
            </a:endParaRPr>
          </a:p>
          <a:p>
            <a:pPr marL="342900" indent="-342900">
              <a:buFont typeface="+mj-lt"/>
              <a:buAutoNum type="arabicPeriod"/>
            </a:pPr>
            <a:r>
              <a:rPr lang="en-GB" sz="1600" b="1" dirty="0">
                <a:latin typeface="Arial" panose="020B0604020202020204" pitchFamily="34" charset="0"/>
                <a:cs typeface="Arial" panose="020B0604020202020204" pitchFamily="34" charset="0"/>
              </a:rPr>
              <a:t>An ICS communications campaign toolkit for health &amp; care staff in all sectors to build knowledge of ICSs and their role</a:t>
            </a:r>
            <a:r>
              <a:rPr lang="en-GB" sz="1600" dirty="0">
                <a:latin typeface="Arial" panose="020B0604020202020204" pitchFamily="34" charset="0"/>
                <a:cs typeface="Arial" panose="020B0604020202020204" pitchFamily="34" charset="0"/>
              </a:rPr>
              <a:t>. This is in the final stages and is due to be published this week. We will cascade materials when finalised.</a:t>
            </a:r>
            <a:br>
              <a:rPr lang="en-GB" sz="1600" dirty="0">
                <a:latin typeface="Arial" panose="020B0604020202020204" pitchFamily="34" charset="0"/>
                <a:cs typeface="Arial" panose="020B0604020202020204" pitchFamily="34" charset="0"/>
              </a:rPr>
            </a:br>
            <a:endParaRPr lang="en-GB" sz="1600" dirty="0">
              <a:latin typeface="Arial" panose="020B0604020202020204" pitchFamily="34" charset="0"/>
              <a:cs typeface="Arial" panose="020B0604020202020204" pitchFamily="34" charset="0"/>
            </a:endParaRPr>
          </a:p>
          <a:p>
            <a:pPr marL="342900" indent="-342900">
              <a:buFont typeface="+mj-lt"/>
              <a:buAutoNum type="arabicPeriod"/>
            </a:pPr>
            <a:r>
              <a:rPr lang="en-GB" sz="1600" b="1" dirty="0">
                <a:latin typeface="Arial" panose="020B0604020202020204" pitchFamily="34" charset="0"/>
                <a:cs typeface="Arial" panose="020B0604020202020204" pitchFamily="34" charset="0"/>
              </a:rPr>
              <a:t>Explainer for the social care providers sector on the ICS landscape. </a:t>
            </a:r>
            <a:r>
              <a:rPr lang="en-GB" sz="1600" dirty="0">
                <a:latin typeface="Arial" panose="020B0604020202020204" pitchFamily="34" charset="0"/>
                <a:cs typeface="Arial" panose="020B0604020202020204" pitchFamily="34" charset="0"/>
              </a:rPr>
              <a:t>Due to be published May/June in co-production with the Care Providers Alliance.</a:t>
            </a:r>
            <a:br>
              <a:rPr lang="en-GB" sz="1600" dirty="0">
                <a:latin typeface="Arial" panose="020B0604020202020204" pitchFamily="34" charset="0"/>
                <a:cs typeface="Arial" panose="020B0604020202020204" pitchFamily="34" charset="0"/>
              </a:rPr>
            </a:br>
            <a:endParaRPr lang="en-GB" sz="1600" dirty="0">
              <a:latin typeface="Arial" panose="020B0604020202020204" pitchFamily="34" charset="0"/>
              <a:cs typeface="Arial" panose="020B0604020202020204" pitchFamily="34" charset="0"/>
            </a:endParaRPr>
          </a:p>
          <a:p>
            <a:pPr marL="342900" indent="-342900">
              <a:buFont typeface="+mj-lt"/>
              <a:buAutoNum type="arabicPeriod"/>
            </a:pPr>
            <a:r>
              <a:rPr lang="en-GB" sz="1600" b="1" dirty="0">
                <a:latin typeface="Arial" panose="020B0604020202020204" pitchFamily="34" charset="0"/>
                <a:cs typeface="Arial" panose="020B0604020202020204" pitchFamily="34" charset="0"/>
              </a:rPr>
              <a:t>Review of opportunities and challenges for social care providers sector engagement in ICSs. </a:t>
            </a:r>
            <a:br>
              <a:rPr lang="en-GB" sz="1600" b="1" dirty="0">
                <a:latin typeface="Arial" panose="020B0604020202020204" pitchFamily="34" charset="0"/>
                <a:cs typeface="Arial" panose="020B0604020202020204" pitchFamily="34" charset="0"/>
              </a:rPr>
            </a:br>
            <a:r>
              <a:rPr lang="en-GB" sz="1600" dirty="0">
                <a:latin typeface="Arial" panose="020B0604020202020204" pitchFamily="34" charset="0"/>
                <a:cs typeface="Arial" panose="020B0604020202020204" pitchFamily="34" charset="0"/>
              </a:rPr>
              <a:t>Commissioned via Kings Fund and due to be published in May, the report will build on existing insights from stakeholder engagement and highlight existing and emerging approaches for engagement of the sector in ICSs to inform future development work in 22-23.</a:t>
            </a:r>
          </a:p>
          <a:p>
            <a:pPr marL="342900" indent="-342900">
              <a:buFont typeface="+mj-lt"/>
              <a:buAutoNum type="arabicPeriod"/>
            </a:pPr>
            <a:endParaRPr lang="en-GB" sz="1600" dirty="0">
              <a:latin typeface="Arial" panose="020B0604020202020204" pitchFamily="34" charset="0"/>
              <a:cs typeface="Arial" panose="020B0604020202020204" pitchFamily="34" charset="0"/>
            </a:endParaRPr>
          </a:p>
          <a:p>
            <a:pPr marL="342900" indent="-342900">
              <a:buFont typeface="+mj-lt"/>
              <a:buAutoNum type="arabicPeriod"/>
            </a:pPr>
            <a:r>
              <a:rPr lang="en-GB" sz="1600" b="1" dirty="0">
                <a:latin typeface="Arial" panose="020B0604020202020204" pitchFamily="34" charset="0"/>
                <a:cs typeface="Arial" panose="020B0604020202020204" pitchFamily="34" charset="0"/>
              </a:rPr>
              <a:t>Integration index </a:t>
            </a:r>
            <a:r>
              <a:rPr lang="en-GB" sz="1600" dirty="0">
                <a:latin typeface="Arial" panose="020B0604020202020204" pitchFamily="34" charset="0"/>
                <a:cs typeface="Arial" panose="020B0604020202020204" pitchFamily="34" charset="0"/>
              </a:rPr>
              <a:t>– new national service user and carer survey looking at experience of integrated care.</a:t>
            </a:r>
            <a:br>
              <a:rPr lang="en-GB" sz="1600" dirty="0">
                <a:latin typeface="Arial" panose="020B0604020202020204" pitchFamily="34" charset="0"/>
                <a:cs typeface="Arial" panose="020B0604020202020204" pitchFamily="34" charset="0"/>
              </a:rPr>
            </a:br>
            <a:r>
              <a:rPr lang="en-GB" sz="1600" dirty="0">
                <a:latin typeface="Arial" panose="020B0604020202020204" pitchFamily="34" charset="0"/>
                <a:cs typeface="Arial" panose="020B0604020202020204" pitchFamily="34" charset="0"/>
              </a:rPr>
              <a:t>Currently exploring involvement of sector in development via NCF and CPA</a:t>
            </a:r>
            <a:br>
              <a:rPr lang="en-GB" sz="1600" dirty="0">
                <a:latin typeface="Arial" panose="020B0604020202020204" pitchFamily="34" charset="0"/>
                <a:cs typeface="Arial" panose="020B0604020202020204" pitchFamily="34" charset="0"/>
              </a:rPr>
            </a:br>
            <a:endParaRPr lang="en-GB" sz="1600" dirty="0">
              <a:latin typeface="Arial" panose="020B0604020202020204" pitchFamily="34" charset="0"/>
              <a:cs typeface="Arial" panose="020B0604020202020204" pitchFamily="34" charset="0"/>
            </a:endParaRPr>
          </a:p>
          <a:p>
            <a:pPr marL="342900" indent="-342900">
              <a:buFont typeface="+mj-lt"/>
              <a:buAutoNum type="arabicPeriod"/>
            </a:pPr>
            <a:r>
              <a:rPr lang="en-GB" sz="1600" b="1" dirty="0">
                <a:latin typeface="Arial" panose="020B0604020202020204" pitchFamily="34" charset="0"/>
                <a:cs typeface="Arial" panose="020B0604020202020204" pitchFamily="34" charset="0"/>
              </a:rPr>
              <a:t>Guidance on clinical and care professional leadership in ICSs. </a:t>
            </a:r>
            <a:br>
              <a:rPr lang="en-GB" sz="1600" b="1" dirty="0">
                <a:latin typeface="Arial" panose="020B0604020202020204" pitchFamily="34" charset="0"/>
                <a:cs typeface="Arial" panose="020B0604020202020204" pitchFamily="34" charset="0"/>
              </a:rPr>
            </a:br>
            <a:r>
              <a:rPr lang="en-GB" sz="1600" dirty="0">
                <a:latin typeface="Arial" panose="020B0604020202020204" pitchFamily="34" charset="0"/>
                <a:cs typeface="Arial" panose="020B0604020202020204" pitchFamily="34" charset="0"/>
              </a:rPr>
              <a:t>This gives an opportunity for the sector to get involved in leadership development at system level, and we are actively encouraging this from the centre</a:t>
            </a:r>
          </a:p>
        </p:txBody>
      </p:sp>
    </p:spTree>
    <p:extLst>
      <p:ext uri="{BB962C8B-B14F-4D97-AF65-F5344CB8AC3E}">
        <p14:creationId xmlns:p14="http://schemas.microsoft.com/office/powerpoint/2010/main" val="879492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6F039F-F071-4745-B9D7-DD87FBA22EA2}"/>
              </a:ext>
            </a:extLst>
          </p:cNvPr>
          <p:cNvSpPr>
            <a:spLocks noGrp="1"/>
          </p:cNvSpPr>
          <p:nvPr>
            <p:ph type="title"/>
          </p:nvPr>
        </p:nvSpPr>
        <p:spPr>
          <a:xfrm>
            <a:off x="2906180" y="2646632"/>
            <a:ext cx="6379639" cy="1564735"/>
          </a:xfrm>
        </p:spPr>
        <p:txBody>
          <a:bodyPr>
            <a:normAutofit/>
          </a:bodyPr>
          <a:lstStyle/>
          <a:p>
            <a:r>
              <a:rPr lang="en-GB" sz="4400" b="1" dirty="0"/>
              <a:t>Models of Engagement</a:t>
            </a:r>
          </a:p>
        </p:txBody>
      </p:sp>
    </p:spTree>
    <p:extLst>
      <p:ext uri="{BB962C8B-B14F-4D97-AF65-F5344CB8AC3E}">
        <p14:creationId xmlns:p14="http://schemas.microsoft.com/office/powerpoint/2010/main" val="21682312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5EBEE2B-8288-3E48-AA76-0DB94E32FF03}"/>
              </a:ext>
            </a:extLst>
          </p:cNvPr>
          <p:cNvSpPr txBox="1"/>
          <p:nvPr/>
        </p:nvSpPr>
        <p:spPr>
          <a:xfrm>
            <a:off x="620996" y="2250592"/>
            <a:ext cx="11307093" cy="3970318"/>
          </a:xfrm>
          <a:prstGeom prst="rect">
            <a:avLst/>
          </a:prstGeom>
          <a:noFill/>
        </p:spPr>
        <p:txBody>
          <a:bodyPr wrap="square" rtlCol="0">
            <a:spAutoFit/>
          </a:bodyPr>
          <a:lstStyle/>
          <a:p>
            <a:pPr lvl="0"/>
            <a:r>
              <a:rPr lang="en-GB" sz="2000" b="1" dirty="0">
                <a:solidFill>
                  <a:schemeClr val="accent5">
                    <a:lumMod val="75000"/>
                  </a:schemeClr>
                </a:solidFill>
                <a:latin typeface="Arial" panose="020B0604020202020204" pitchFamily="34" charset="0"/>
                <a:cs typeface="Arial" panose="020B0604020202020204" pitchFamily="34" charset="0"/>
              </a:rPr>
              <a:t>What is the Clinical and Care Professional Leadership Framework?</a:t>
            </a:r>
          </a:p>
          <a:p>
            <a:pPr lvl="0"/>
            <a:endParaRPr lang="en-GB" b="1"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Each ICB is expected to agree a local framework and plan for clinical and care professional leadership with ICS partners and ensure this is promoted across the system. </a:t>
            </a:r>
          </a:p>
          <a:p>
            <a:pPr lvl="0"/>
            <a:endParaRPr lang="en-GB"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rPr>
              <a:t>The framework should demonstrate how clinical and care professionals will be involved in all aspects of ICS decision-making, building on and aggregating clinical and professional leadership in neighbourhood and place. It should make clear how appropriate and equal professional representation will be achieved and how the leadership community will reflect the diversity of the communities served.</a:t>
            </a:r>
          </a:p>
          <a:p>
            <a:pPr lvl="0"/>
            <a:endParaRPr lang="en-GB" dirty="0">
              <a:latin typeface="Arial" panose="020B0604020202020204" pitchFamily="34" charset="0"/>
              <a:cs typeface="Arial" panose="020B0604020202020204" pitchFamily="34" charset="0"/>
            </a:endParaRPr>
          </a:p>
          <a:p>
            <a:pPr lvl="0"/>
            <a:r>
              <a:rPr lang="en-GB" dirty="0">
                <a:latin typeface="Arial" panose="020B0604020202020204" pitchFamily="34" charset="0"/>
                <a:cs typeface="Arial" panose="020B0604020202020204" pitchFamily="34" charset="0"/>
                <a:hlinkClick r:id="rId2"/>
              </a:rPr>
              <a:t>ICS implementation guidance on effective clinical and care professional leadership, </a:t>
            </a:r>
            <a:r>
              <a:rPr lang="en-GB" dirty="0">
                <a:latin typeface="Arial" panose="020B0604020202020204" pitchFamily="34" charset="0"/>
                <a:cs typeface="Arial" panose="020B0604020202020204" pitchFamily="34" charset="0"/>
              </a:rPr>
              <a:t>September 2021</a:t>
            </a:r>
          </a:p>
          <a:p>
            <a:pPr lvl="0"/>
            <a:endParaRPr lang="en-GB" dirty="0">
              <a:latin typeface="Arial" panose="020B0604020202020204" pitchFamily="34" charset="0"/>
              <a:cs typeface="Arial" panose="020B0604020202020204" pitchFamily="34" charset="0"/>
            </a:endParaRPr>
          </a:p>
          <a:p>
            <a:pPr lvl="0"/>
            <a:endParaRPr lang="en-GB" b="1" dirty="0">
              <a:latin typeface="Arial" panose="020B0604020202020204" pitchFamily="34" charset="0"/>
              <a:cs typeface="Arial" panose="020B0604020202020204" pitchFamily="34" charset="0"/>
            </a:endParaRPr>
          </a:p>
          <a:p>
            <a:endParaRPr lang="en-GB" sz="1600" dirty="0">
              <a:latin typeface="Arial"/>
              <a:cs typeface="Arial"/>
            </a:endParaRPr>
          </a:p>
        </p:txBody>
      </p:sp>
      <p:sp>
        <p:nvSpPr>
          <p:cNvPr id="7" name="Title 2">
            <a:extLst>
              <a:ext uri="{FF2B5EF4-FFF2-40B4-BE49-F238E27FC236}">
                <a16:creationId xmlns:a16="http://schemas.microsoft.com/office/drawing/2014/main" id="{75A3F08B-C589-4AEF-9C21-85FD0F1F0F90}"/>
              </a:ext>
            </a:extLst>
          </p:cNvPr>
          <p:cNvSpPr>
            <a:spLocks noGrp="1"/>
          </p:cNvSpPr>
          <p:nvPr>
            <p:ph type="title"/>
          </p:nvPr>
        </p:nvSpPr>
        <p:spPr>
          <a:xfrm>
            <a:off x="175520" y="164640"/>
            <a:ext cx="7255895" cy="611649"/>
          </a:xfrm>
        </p:spPr>
        <p:txBody>
          <a:bodyPr>
            <a:noAutofit/>
          </a:bodyPr>
          <a:lstStyle/>
          <a:p>
            <a:r>
              <a:rPr lang="en-GB" sz="2400" dirty="0">
                <a:solidFill>
                  <a:srgbClr val="CC3399"/>
                </a:solidFill>
              </a:rPr>
              <a:t>Clinical &amp; Care Professional Leadership </a:t>
            </a:r>
          </a:p>
        </p:txBody>
      </p:sp>
      <p:sp>
        <p:nvSpPr>
          <p:cNvPr id="4" name="Rectangle: Rounded Corners 3">
            <a:extLst>
              <a:ext uri="{FF2B5EF4-FFF2-40B4-BE49-F238E27FC236}">
                <a16:creationId xmlns:a16="http://schemas.microsoft.com/office/drawing/2014/main" id="{81077373-416D-4F9D-9316-DF29BA69ABEE}"/>
              </a:ext>
            </a:extLst>
          </p:cNvPr>
          <p:cNvSpPr/>
          <p:nvPr/>
        </p:nvSpPr>
        <p:spPr>
          <a:xfrm>
            <a:off x="263911" y="1841679"/>
            <a:ext cx="11664178" cy="4056845"/>
          </a:xfrm>
          <a:prstGeom prst="roundRect">
            <a:avLst/>
          </a:prstGeom>
          <a:noFill/>
          <a:ln w="38100">
            <a:solidFill>
              <a:srgbClr val="CC33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37970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21817EFA-F014-BD46-B0DE-E7677785504A}"/>
              </a:ext>
            </a:extLst>
          </p:cNvPr>
          <p:cNvSpPr>
            <a:spLocks noGrp="1"/>
          </p:cNvSpPr>
          <p:nvPr>
            <p:ph type="title"/>
          </p:nvPr>
        </p:nvSpPr>
        <p:spPr>
          <a:xfrm>
            <a:off x="175520" y="164640"/>
            <a:ext cx="7255895" cy="611649"/>
          </a:xfrm>
        </p:spPr>
        <p:txBody>
          <a:bodyPr>
            <a:noAutofit/>
          </a:bodyPr>
          <a:lstStyle/>
          <a:p>
            <a:r>
              <a:rPr lang="en-GB" sz="2400" dirty="0">
                <a:solidFill>
                  <a:srgbClr val="CC3399"/>
                </a:solidFill>
              </a:rPr>
              <a:t>Clinical &amp; Care Professional Leadership</a:t>
            </a:r>
          </a:p>
        </p:txBody>
      </p:sp>
      <p:sp>
        <p:nvSpPr>
          <p:cNvPr id="6" name="TextBox 5">
            <a:extLst>
              <a:ext uri="{FF2B5EF4-FFF2-40B4-BE49-F238E27FC236}">
                <a16:creationId xmlns:a16="http://schemas.microsoft.com/office/drawing/2014/main" id="{B5EBEE2B-8288-3E48-AA76-0DB94E32FF03}"/>
              </a:ext>
            </a:extLst>
          </p:cNvPr>
          <p:cNvSpPr txBox="1"/>
          <p:nvPr/>
        </p:nvSpPr>
        <p:spPr>
          <a:xfrm>
            <a:off x="442453" y="1697576"/>
            <a:ext cx="11307093" cy="4555093"/>
          </a:xfrm>
          <a:prstGeom prst="rect">
            <a:avLst/>
          </a:prstGeom>
          <a:noFill/>
        </p:spPr>
        <p:txBody>
          <a:bodyPr wrap="square" rtlCol="0">
            <a:spAutoFit/>
          </a:bodyPr>
          <a:lstStyle/>
          <a:p>
            <a:pPr lvl="0"/>
            <a:endParaRPr lang="en-GB" sz="1600" dirty="0">
              <a:latin typeface="Arial" panose="020B0604020202020204" pitchFamily="34" charset="0"/>
              <a:cs typeface="Arial" panose="020B0604020202020204" pitchFamily="34" charset="0"/>
            </a:endParaRPr>
          </a:p>
          <a:p>
            <a:pPr lvl="0"/>
            <a:r>
              <a:rPr lang="en-GB" sz="1600" dirty="0">
                <a:latin typeface="Arial" panose="020B0604020202020204" pitchFamily="34" charset="0"/>
                <a:cs typeface="Arial" panose="020B0604020202020204" pitchFamily="34" charset="0"/>
              </a:rPr>
              <a:t>A community of practice has been established in association with this leadership programme to share approaches and considerations as the focus shifts to implementation.</a:t>
            </a:r>
          </a:p>
          <a:p>
            <a:pPr lvl="0"/>
            <a:endParaRPr lang="en-GB" sz="1600" dirty="0">
              <a:latin typeface="Arial" panose="020B0604020202020204" pitchFamily="34" charset="0"/>
              <a:cs typeface="Arial" panose="020B0604020202020204" pitchFamily="34" charset="0"/>
            </a:endParaRPr>
          </a:p>
          <a:p>
            <a:pPr lvl="0"/>
            <a:r>
              <a:rPr lang="en-GB" sz="1600" b="1" dirty="0">
                <a:solidFill>
                  <a:schemeClr val="accent5">
                    <a:lumMod val="75000"/>
                  </a:schemeClr>
                </a:solidFill>
                <a:latin typeface="Arial" panose="020B0604020202020204" pitchFamily="34" charset="0"/>
                <a:cs typeface="Arial" panose="020B0604020202020204" pitchFamily="34" charset="0"/>
              </a:rPr>
              <a:t>Current learning:  </a:t>
            </a:r>
          </a:p>
          <a:p>
            <a:pPr marL="285750" lvl="0" indent="-285750">
              <a:buFont typeface="Arial" panose="020B0604020202020204" pitchFamily="34" charset="0"/>
              <a:buChar char="•"/>
            </a:pPr>
            <a:r>
              <a:rPr lang="en-GB" sz="1600" dirty="0">
                <a:latin typeface="Arial" panose="020B0604020202020204" pitchFamily="34" charset="0"/>
                <a:cs typeface="Arial" panose="020B0604020202020204" pitchFamily="34" charset="0"/>
              </a:rPr>
              <a:t>The importance of </a:t>
            </a:r>
            <a:r>
              <a:rPr lang="en-GB" sz="1600" b="1" dirty="0">
                <a:latin typeface="Arial" panose="020B0604020202020204" pitchFamily="34" charset="0"/>
                <a:cs typeface="Arial" panose="020B0604020202020204" pitchFamily="34" charset="0"/>
              </a:rPr>
              <a:t>engagement across the full range of clinical and care professional leaders </a:t>
            </a:r>
            <a:r>
              <a:rPr lang="en-GB" sz="1600" dirty="0">
                <a:latin typeface="Arial" panose="020B0604020202020204" pitchFamily="34" charset="0"/>
                <a:cs typeface="Arial" panose="020B0604020202020204" pitchFamily="34" charset="0"/>
              </a:rPr>
              <a:t>to ensure the approach addresses the variety of issues and experiences of professionals working in the system. </a:t>
            </a:r>
            <a:br>
              <a:rPr lang="en-GB" sz="1600" dirty="0">
                <a:latin typeface="Arial" panose="020B0604020202020204" pitchFamily="34" charset="0"/>
                <a:cs typeface="Arial" panose="020B0604020202020204" pitchFamily="34" charset="0"/>
              </a:rPr>
            </a:br>
            <a:endParaRPr lang="en-GB" sz="16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600" b="1" dirty="0">
                <a:latin typeface="Arial" panose="020B0604020202020204" pitchFamily="34" charset="0"/>
                <a:cs typeface="Arial" panose="020B0604020202020204" pitchFamily="34" charset="0"/>
              </a:rPr>
              <a:t>Different approaches to structure/governance </a:t>
            </a:r>
            <a:r>
              <a:rPr lang="en-GB" sz="1600" dirty="0">
                <a:latin typeface="Arial" panose="020B0604020202020204" pitchFamily="34" charset="0"/>
                <a:cs typeface="Arial" panose="020B0604020202020204" pitchFamily="34" charset="0"/>
              </a:rPr>
              <a:t>are needed to enable clinical and care professional leadership. This could include a clinical and care ‘senate’, ‘council’ or ‘executive group’, that includes care leadership colleagues, and reports directly into the ICB Board.</a:t>
            </a:r>
          </a:p>
          <a:p>
            <a:pPr lvl="0"/>
            <a:endParaRPr lang="en-GB" sz="1600" dirty="0">
              <a:latin typeface="Arial" panose="020B0604020202020204" pitchFamily="34" charset="0"/>
              <a:cs typeface="Arial" panose="020B0604020202020204" pitchFamily="34" charset="0"/>
            </a:endParaRPr>
          </a:p>
          <a:p>
            <a:pPr marL="285750" lvl="0" indent="-285750">
              <a:buFont typeface="Arial" panose="020B0604020202020204" pitchFamily="34" charset="0"/>
              <a:buChar char="•"/>
            </a:pPr>
            <a:r>
              <a:rPr lang="en-GB" sz="1600" b="1" dirty="0">
                <a:latin typeface="Arial" panose="020B0604020202020204" pitchFamily="34" charset="0"/>
                <a:cs typeface="Arial" panose="020B0604020202020204" pitchFamily="34" charset="0"/>
              </a:rPr>
              <a:t>Language is crucial when articulating the narrative and vision </a:t>
            </a:r>
            <a:r>
              <a:rPr lang="en-GB" sz="1600" dirty="0">
                <a:latin typeface="Arial" panose="020B0604020202020204" pitchFamily="34" charset="0"/>
                <a:cs typeface="Arial" panose="020B0604020202020204" pitchFamily="34" charset="0"/>
              </a:rPr>
              <a:t>for multi disciplinary leadership across a system.</a:t>
            </a:r>
          </a:p>
          <a:p>
            <a:pPr marL="285750" lvl="0" indent="-285750">
              <a:buFont typeface="Arial" panose="020B0604020202020204" pitchFamily="34" charset="0"/>
              <a:buChar char="•"/>
            </a:pPr>
            <a:endParaRPr lang="en-GB" sz="1600" dirty="0">
              <a:latin typeface="Arial" panose="020B0604020202020204" pitchFamily="34" charset="0"/>
              <a:cs typeface="Arial" panose="020B0604020202020204" pitchFamily="34" charset="0"/>
            </a:endParaRPr>
          </a:p>
          <a:p>
            <a:pPr lvl="0"/>
            <a:r>
              <a:rPr lang="en-GB" sz="1600" dirty="0">
                <a:latin typeface="Arial" panose="020B0604020202020204" pitchFamily="34" charset="0"/>
                <a:cs typeface="Arial" panose="020B0604020202020204" pitchFamily="34" charset="0"/>
              </a:rPr>
              <a:t>If you or your systems would like to be included in the community of practice or have any queries in relation to clinical and care professional leadership please email </a:t>
            </a:r>
            <a:r>
              <a:rPr lang="en-GB" sz="1600" dirty="0">
                <a:latin typeface="Arial" panose="020B0604020202020204" pitchFamily="34" charset="0"/>
                <a:cs typeface="Arial" panose="020B0604020202020204" pitchFamily="34" charset="0"/>
                <a:hlinkClick r:id="rId3"/>
              </a:rPr>
              <a:t>maria.smith1@nhs.net</a:t>
            </a:r>
            <a:r>
              <a:rPr lang="en-GB" sz="1600" dirty="0">
                <a:latin typeface="Arial" panose="020B0604020202020204" pitchFamily="34" charset="0"/>
                <a:cs typeface="Arial" panose="020B0604020202020204" pitchFamily="34" charset="0"/>
              </a:rPr>
              <a:t>  </a:t>
            </a:r>
          </a:p>
          <a:p>
            <a:pPr lvl="0"/>
            <a:endParaRPr lang="en-GB" dirty="0">
              <a:latin typeface="Arial" panose="020B0604020202020204" pitchFamily="34" charset="0"/>
              <a:cs typeface="Arial" panose="020B0604020202020204" pitchFamily="34" charset="0"/>
            </a:endParaRPr>
          </a:p>
          <a:p>
            <a:endParaRPr lang="en-GB" sz="1600" dirty="0">
              <a:latin typeface="Arial"/>
              <a:cs typeface="Arial"/>
            </a:endParaRPr>
          </a:p>
        </p:txBody>
      </p:sp>
      <p:sp>
        <p:nvSpPr>
          <p:cNvPr id="4" name="Rectangle 3">
            <a:extLst>
              <a:ext uri="{FF2B5EF4-FFF2-40B4-BE49-F238E27FC236}">
                <a16:creationId xmlns:a16="http://schemas.microsoft.com/office/drawing/2014/main" id="{74FE5894-73EC-4F3D-9286-9EC888673D02}"/>
              </a:ext>
            </a:extLst>
          </p:cNvPr>
          <p:cNvSpPr/>
          <p:nvPr/>
        </p:nvSpPr>
        <p:spPr>
          <a:xfrm>
            <a:off x="442453" y="1328244"/>
            <a:ext cx="10841202" cy="369332"/>
          </a:xfrm>
          <a:prstGeom prst="rect">
            <a:avLst/>
          </a:prstGeom>
        </p:spPr>
        <p:txBody>
          <a:bodyPr wrap="square">
            <a:spAutoFit/>
          </a:bodyPr>
          <a:lstStyle/>
          <a:p>
            <a:pPr lvl="0" fontAlgn="base">
              <a:defRPr/>
            </a:pPr>
            <a:r>
              <a:rPr lang="en-GB" b="1" dirty="0">
                <a:solidFill>
                  <a:schemeClr val="accent5">
                    <a:lumMod val="75000"/>
                  </a:schemeClr>
                </a:solidFill>
                <a:latin typeface="Arial" panose="020B0604020202020204" pitchFamily="34" charset="0"/>
                <a:cs typeface="Arial" panose="020B0604020202020204" pitchFamily="34" charset="0"/>
              </a:rPr>
              <a:t>Clinical and Care Professional Leadership programme</a:t>
            </a:r>
            <a:r>
              <a:rPr lang="en-GB" b="1" dirty="0">
                <a:solidFill>
                  <a:schemeClr val="accent5">
                    <a:lumMod val="75000"/>
                  </a:schemeClr>
                </a:solidFill>
                <a:latin typeface="Arial"/>
                <a:cs typeface="Arial"/>
              </a:rPr>
              <a:t>, led by the Leadership and Learning team</a:t>
            </a:r>
            <a:endParaRPr lang="en-GB" b="1" dirty="0">
              <a:solidFill>
                <a:schemeClr val="accent5">
                  <a:lumMod val="7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36984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48ec9c36-d908-4ebe-96cf-3d1e494044ca">
      <UserInfo>
        <DisplayName>Jonathan Williams</DisplayName>
        <AccountId>25</AccountId>
        <AccountType/>
      </UserInfo>
    </SharedWithUsers>
    <_ip_UnifiedCompliancePolicyUIAction xmlns="http://schemas.microsoft.com/sharepoint/v3" xsi:nil="true"/>
    <_ip_UnifiedCompliancePolicyProperties xmlns="http://schemas.microsoft.com/sharepoint/v3" xsi:nil="true"/>
    <Review_x0020_Date xmlns="b760dbe5-498d-4966-acf4-cac2bd560c4e" xsi:nil="true"/>
    <More_x0020_details xmlns="b760dbe5-498d-4966-acf4-cac2bd560c4e" xsi:nil="true"/>
    <Nameoffoldermanager xmlns="b760dbe5-498d-4966-acf4-cac2bd560c4e"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AF60DEA42B7604C920FFD1017E2BC01" ma:contentTypeVersion="49" ma:contentTypeDescription="Create a new document." ma:contentTypeScope="" ma:versionID="73294c554134384f9a76b28b3f56d9ef">
  <xsd:schema xmlns:xsd="http://www.w3.org/2001/XMLSchema" xmlns:xs="http://www.w3.org/2001/XMLSchema" xmlns:p="http://schemas.microsoft.com/office/2006/metadata/properties" xmlns:ns1="http://schemas.microsoft.com/sharepoint/v3" xmlns:ns2="48ec9c36-d908-4ebe-96cf-3d1e494044ca" xmlns:ns3="b760dbe5-498d-4966-acf4-cac2bd560c4e" targetNamespace="http://schemas.microsoft.com/office/2006/metadata/properties" ma:root="true" ma:fieldsID="cca5e23ffe3739f038e71f015279bed5" ns1:_="" ns2:_="" ns3:_="">
    <xsd:import namespace="http://schemas.microsoft.com/sharepoint/v3"/>
    <xsd:import namespace="48ec9c36-d908-4ebe-96cf-3d1e494044ca"/>
    <xsd:import namespace="b760dbe5-498d-4966-acf4-cac2bd560c4e"/>
    <xsd:element name="properties">
      <xsd:complexType>
        <xsd:sequence>
          <xsd:element name="documentManagement">
            <xsd:complexType>
              <xsd:all>
                <xsd:element ref="ns2:SharedWithUsers" minOccurs="0"/>
                <xsd:element ref="ns2:SharedWithDetails" minOccurs="0"/>
                <xsd:element ref="ns1:_ip_UnifiedCompliancePolicyProperties" minOccurs="0"/>
                <xsd:element ref="ns1:_ip_UnifiedCompliancePolicyUIAction" minOccurs="0"/>
                <xsd:element ref="ns3:More_x0020_details" minOccurs="0"/>
                <xsd:element ref="ns3:Nameoffoldermanager" minOccurs="0"/>
                <xsd:element ref="ns3:Review_x0020_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0" nillable="true" ma:displayName="Unified Compliance Policy Properties" ma:hidden="true" ma:internalName="_ip_UnifiedCompliancePolicyProperties">
      <xsd:simpleType>
        <xsd:restriction base="dms:Note"/>
      </xsd:simpleType>
    </xsd:element>
    <xsd:element name="_ip_UnifiedCompliancePolicyUIAction" ma:index="1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ec9c36-d908-4ebe-96cf-3d1e494044ca"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760dbe5-498d-4966-acf4-cac2bd560c4e" elementFormDefault="qualified">
    <xsd:import namespace="http://schemas.microsoft.com/office/2006/documentManagement/types"/>
    <xsd:import namespace="http://schemas.microsoft.com/office/infopath/2007/PartnerControls"/>
    <xsd:element name="More_x0020_details" ma:index="12" nillable="true" ma:displayName="More details" ma:description="More info on file" ma:internalName="More_x0020_details">
      <xsd:simpleType>
        <xsd:restriction base="dms:Text">
          <xsd:maxLength value="255"/>
        </xsd:restriction>
      </xsd:simpleType>
    </xsd:element>
    <xsd:element name="Nameoffoldermanager" ma:index="13" nillable="true" ma:displayName="Folder manager name" ma:format="Dropdown" ma:internalName="Nameoffoldermanager">
      <xsd:simpleType>
        <xsd:restriction base="dms:Text">
          <xsd:maxLength value="255"/>
        </xsd:restriction>
      </xsd:simpleType>
    </xsd:element>
    <xsd:element name="Review_x0020_Date" ma:index="14" nillable="true" ma:displayName="Review date" ma:indexed="true" ma:internalName="Review_x0020_Dat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554F328-FC63-4163-A91E-AC159E992E90}">
  <ds:schemaRefs>
    <ds:schemaRef ds:uri="http://schemas.microsoft.com/sharepoint/v3/contenttype/forms"/>
  </ds:schemaRefs>
</ds:datastoreItem>
</file>

<file path=customXml/itemProps2.xml><?xml version="1.0" encoding="utf-8"?>
<ds:datastoreItem xmlns:ds="http://schemas.openxmlformats.org/officeDocument/2006/customXml" ds:itemID="{98F72E4D-BF20-438D-AB0C-798B88C5E865}">
  <ds:schemaRefs>
    <ds:schemaRef ds:uri="d25b2137-af17-41e8-94fd-85c106d5c4f1"/>
    <ds:schemaRef ds:uri="48ec9c36-d908-4ebe-96cf-3d1e494044ca"/>
    <ds:schemaRef ds:uri="http://schemas.microsoft.com/office/infopath/2007/PartnerControls"/>
    <ds:schemaRef ds:uri="http://www.w3.org/XML/1998/namespace"/>
    <ds:schemaRef ds:uri="http://schemas.openxmlformats.org/package/2006/metadata/core-properties"/>
    <ds:schemaRef ds:uri="http://purl.org/dc/terms/"/>
    <ds:schemaRef ds:uri="http://schemas.microsoft.com/office/2006/metadata/properties"/>
    <ds:schemaRef ds:uri="http://schemas.microsoft.com/office/2006/documentManagement/types"/>
    <ds:schemaRef ds:uri="http://schemas.microsoft.com/sharepoint/v3"/>
    <ds:schemaRef ds:uri="http://purl.org/dc/dcmitype/"/>
    <ds:schemaRef ds:uri="http://purl.org/dc/elements/1.1/"/>
    <ds:schemaRef ds:uri="b760dbe5-498d-4966-acf4-cac2bd560c4e"/>
  </ds:schemaRefs>
</ds:datastoreItem>
</file>

<file path=customXml/itemProps3.xml><?xml version="1.0" encoding="utf-8"?>
<ds:datastoreItem xmlns:ds="http://schemas.openxmlformats.org/officeDocument/2006/customXml" ds:itemID="{356FEFDF-434D-40E3-BB5F-32DBD3EDBAE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8ec9c36-d908-4ebe-96cf-3d1e494044ca"/>
    <ds:schemaRef ds:uri="b760dbe5-498d-4966-acf4-cac2bd560c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741</TotalTime>
  <Words>1641</Words>
  <Application>Microsoft Office PowerPoint</Application>
  <PresentationFormat>Widescreen</PresentationFormat>
  <Paragraphs>119</Paragraphs>
  <Slides>12</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Calibri</vt:lpstr>
      <vt:lpstr>Calibri Light</vt:lpstr>
      <vt:lpstr>Fira Sans Extra Condensed</vt:lpstr>
      <vt:lpstr>Symbol</vt:lpstr>
      <vt:lpstr>Office Theme</vt:lpstr>
      <vt:lpstr>PowerPoint Presentation</vt:lpstr>
      <vt:lpstr>The journey to integrated care systems</vt:lpstr>
      <vt:lpstr>A changing landscape</vt:lpstr>
      <vt:lpstr>Establishing statutory ICSs</vt:lpstr>
      <vt:lpstr>Other important ICS features</vt:lpstr>
      <vt:lpstr>Social care provider engagement</vt:lpstr>
      <vt:lpstr>Models of Engagement</vt:lpstr>
      <vt:lpstr>Clinical &amp; Care Professional Leadership </vt:lpstr>
      <vt:lpstr>Clinical &amp; Care Professional Leadership</vt:lpstr>
      <vt:lpstr>Embedding the VCSE sector in ICSs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Developing statutory  integrated care systems</dc:title>
  <dc:creator>Helen Bullers</dc:creator>
  <cp:lastModifiedBy>CICELY RYDER-BELSON</cp:lastModifiedBy>
  <cp:revision>28</cp:revision>
  <dcterms:created xsi:type="dcterms:W3CDTF">2021-04-29T23:13:49Z</dcterms:created>
  <dcterms:modified xsi:type="dcterms:W3CDTF">2022-05-09T08:11:41Z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0x010100EAF60DEA42B7604C920FFD1017E2BC01</vt:lpwstr>
  </property>
  <property fmtid="{D5CDD505-2E9C-101B-9397-08002B2CF9AE}" pid="3" name="MediaServiceFastMetadata0">
    <vt:lpwstr/>
  </property>
  <property fmtid="{D5CDD505-2E9C-101B-9397-08002B2CF9AE}" pid="4" name="MediaServiceMetadata0">
    <vt:lpwstr/>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ExtendedDescription">
    <vt:lpwstr/>
  </property>
  <property fmtid="{D5CDD505-2E9C-101B-9397-08002B2CF9AE}" pid="9" name="MediaServiceKeyPoints0">
    <vt:lpwstr/>
  </property>
  <property fmtid="{D5CDD505-2E9C-101B-9397-08002B2CF9AE}" pid="10" name="TriggerFlowInfo">
    <vt:lpwstr/>
  </property>
  <property fmtid="{D5CDD505-2E9C-101B-9397-08002B2CF9AE}" pid="11" name="MediaServiceAutoKeyPoints0">
    <vt:lpwstr/>
  </property>
  <property fmtid="{D5CDD505-2E9C-101B-9397-08002B2CF9AE}" pid="12" name="xd_Signature">
    <vt:bool>false</vt:bool>
  </property>
</Properties>
</file>